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7" r:id="rId2"/>
    <p:sldId id="302" r:id="rId3"/>
    <p:sldId id="304" r:id="rId4"/>
    <p:sldId id="303" r:id="rId5"/>
    <p:sldId id="305" r:id="rId6"/>
    <p:sldId id="306" r:id="rId7"/>
    <p:sldId id="308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FFB400"/>
    <a:srgbClr val="EDFE0A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EE67E-83F8-4991-9A61-886E46A69C05}" v="664" dt="2019-02-01T01:47:35.368"/>
    <p1510:client id="{73404D53-8618-4659-9367-7333E964BD3E}" v="3" dt="2019-02-01T12:05:2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Wagner" userId="83901567219fbac8" providerId="LiveId" clId="{0B37984D-916E-4658-8AB4-CD6A41EB2151}"/>
  </pc:docChgLst>
  <pc:docChgLst>
    <pc:chgData userId="83901567219fbac8" providerId="LiveId" clId="{944E31FE-546A-44C6-992E-0ADF3ECDB8EA}"/>
  </pc:docChgLst>
  <pc:docChgLst>
    <pc:chgData name="Bert Wagner" userId="83901567219fbac8" providerId="LiveId" clId="{73404D53-8618-4659-9367-7333E964BD3E}"/>
    <pc:docChg chg="custSel modSld">
      <pc:chgData name="Bert Wagner" userId="83901567219fbac8" providerId="LiveId" clId="{73404D53-8618-4659-9367-7333E964BD3E}" dt="2019-02-01T12:05:26.038" v="8"/>
      <pc:docMkLst>
        <pc:docMk/>
      </pc:docMkLst>
      <pc:sldChg chg="modNotesTx">
        <pc:chgData name="Bert Wagner" userId="83901567219fbac8" providerId="LiveId" clId="{73404D53-8618-4659-9367-7333E964BD3E}" dt="2019-02-01T11:39:49.274" v="4" actId="20577"/>
        <pc:sldMkLst>
          <pc:docMk/>
          <pc:sldMk cId="3375516758" sldId="263"/>
        </pc:sldMkLst>
      </pc:sldChg>
      <pc:sldChg chg="modSp modAnim">
        <pc:chgData name="Bert Wagner" userId="83901567219fbac8" providerId="LiveId" clId="{73404D53-8618-4659-9367-7333E964BD3E}" dt="2019-02-01T12:05:26.038" v="8"/>
        <pc:sldMkLst>
          <pc:docMk/>
          <pc:sldMk cId="1138072501" sldId="268"/>
        </pc:sldMkLst>
        <pc:spChg chg="mod">
          <ac:chgData name="Bert Wagner" userId="83901567219fbac8" providerId="LiveId" clId="{73404D53-8618-4659-9367-7333E964BD3E}" dt="2019-02-01T12:04:49.498" v="6" actId="27636"/>
          <ac:spMkLst>
            <pc:docMk/>
            <pc:sldMk cId="1138072501" sldId="268"/>
            <ac:spMk id="3" creationId="{B07FA8AC-7E96-48DD-9361-E540867A8A98}"/>
          </ac:spMkLst>
        </pc:spChg>
      </pc:sldChg>
    </pc:docChg>
  </pc:docChgLst>
  <pc:docChgLst>
    <pc:chgData name="Bert Wagner" userId="83901567219fbac8" providerId="Windows Live" clId="Web-{DE291E58-8F10-42F0-B574-F2CBD5AD2961}"/>
  </pc:docChgLst>
  <pc:docChgLst>
    <pc:chgData name="Bert Wagner" userId="83901567219fbac8" providerId="Windows Live" clId="Web-{70662F27-4B1F-418E-B89A-C681112C2594}"/>
  </pc:docChgLst>
  <pc:docChgLst>
    <pc:chgData name="Bert Wagner" userId="83901567219fbac8" providerId="Windows Live" clId="Web-{37AD9E05-0F3D-492A-83E2-30A489E30CC1}"/>
  </pc:docChgLst>
  <pc:docChgLst>
    <pc:chgData name="Bert Wagner" userId="83901567219fbac8" providerId="Windows Live" clId="Web-{57BCCD37-C672-4D02-936A-BFBC27DFCF22}"/>
  </pc:docChgLst>
  <pc:docChgLst>
    <pc:chgData name="Bert Wagner" userId="83901567219fbac8" providerId="Windows Live" clId="Web-{BED2854F-5454-4133-90AC-C4980A42AE89}"/>
  </pc:docChgLst>
  <pc:docChgLst>
    <pc:chgData name="Bert Wagner" userId="83901567219fbac8" providerId="LiveId" clId="{8AE22905-D29F-4AE6-BB29-364D6FCAD497}"/>
    <pc:docChg chg="modSld">
      <pc:chgData name="Bert Wagner" userId="83901567219fbac8" providerId="LiveId" clId="{8AE22905-D29F-4AE6-BB29-364D6FCAD497}" dt="2019-02-01T22:42:53.297" v="168" actId="20577"/>
      <pc:docMkLst>
        <pc:docMk/>
      </pc:docMkLst>
      <pc:sldChg chg="modNotesTx">
        <pc:chgData name="Bert Wagner" userId="83901567219fbac8" providerId="LiveId" clId="{8AE22905-D29F-4AE6-BB29-364D6FCAD497}" dt="2019-02-01T22:42:53.297" v="168" actId="20577"/>
        <pc:sldMkLst>
          <pc:docMk/>
          <pc:sldMk cId="237323525" sldId="257"/>
        </pc:sldMkLst>
      </pc:sldChg>
    </pc:docChg>
  </pc:docChgLst>
  <pc:docChgLst>
    <pc:chgData name="Bert Wagner" userId="83901567219fbac8" providerId="LiveId" clId="{94FEE67E-83F8-4991-9A61-886E46A69C05}"/>
    <pc:docChg chg="undo custSel addSld delSld modSld sldOrd modMainMaster">
      <pc:chgData name="Bert Wagner" userId="83901567219fbac8" providerId="LiveId" clId="{94FEE67E-83F8-4991-9A61-886E46A69C05}" dt="2019-02-01T01:47:35.368" v="1782" actId="20577"/>
      <pc:docMkLst>
        <pc:docMk/>
      </pc:docMkLst>
      <pc:sldChg chg="modSp">
        <pc:chgData name="Bert Wagner" userId="83901567219fbac8" providerId="LiveId" clId="{94FEE67E-83F8-4991-9A61-886E46A69C05}" dt="2019-01-31T02:08:51.040" v="239" actId="1035"/>
        <pc:sldMkLst>
          <pc:docMk/>
          <pc:sldMk cId="237323525" sldId="257"/>
        </pc:sldMkLst>
        <pc:grpChg chg="mod">
          <ac:chgData name="Bert Wagner" userId="83901567219fbac8" providerId="LiveId" clId="{94FEE67E-83F8-4991-9A61-886E46A69C05}" dt="2019-01-31T02:08:51.040" v="239" actId="1035"/>
          <ac:grpSpMkLst>
            <pc:docMk/>
            <pc:sldMk cId="237323525" sldId="257"/>
            <ac:grpSpMk id="16" creationId="{AC202D73-DD89-44AE-8D93-5A8653394203}"/>
          </ac:grpSpMkLst>
        </pc:grpChg>
      </pc:sldChg>
      <pc:sldChg chg="addSp delSp modSp del ord">
        <pc:chgData name="Bert Wagner" userId="83901567219fbac8" providerId="LiveId" clId="{94FEE67E-83F8-4991-9A61-886E46A69C05}" dt="2019-01-31T20:54:30.947" v="295" actId="2696"/>
        <pc:sldMkLst>
          <pc:docMk/>
          <pc:sldMk cId="2273254864" sldId="258"/>
        </pc:sldMkLst>
        <pc:spChg chg="del topLvl">
          <ac:chgData name="Bert Wagner" userId="83901567219fbac8" providerId="LiveId" clId="{94FEE67E-83F8-4991-9A61-886E46A69C05}" dt="2019-01-31T02:08:35.414" v="220" actId="478"/>
          <ac:spMkLst>
            <pc:docMk/>
            <pc:sldMk cId="2273254864" sldId="258"/>
            <ac:spMk id="19" creationId="{B89A8739-CB39-4306-AB5C-85AE2A3783CB}"/>
          </ac:spMkLst>
        </pc:spChg>
        <pc:grpChg chg="del">
          <ac:chgData name="Bert Wagner" userId="83901567219fbac8" providerId="LiveId" clId="{94FEE67E-83F8-4991-9A61-886E46A69C05}" dt="2019-01-31T02:08:33.430" v="219" actId="478"/>
          <ac:grpSpMkLst>
            <pc:docMk/>
            <pc:sldMk cId="2273254864" sldId="258"/>
            <ac:grpSpMk id="20" creationId="{D329E2F6-D68D-440B-977B-62E80B947EEC}"/>
          </ac:grpSpMkLst>
        </pc:grpChg>
        <pc:grpChg chg="del">
          <ac:chgData name="Bert Wagner" userId="83901567219fbac8" providerId="LiveId" clId="{94FEE67E-83F8-4991-9A61-886E46A69C05}" dt="2019-01-31T02:08:40.558" v="222" actId="478"/>
          <ac:grpSpMkLst>
            <pc:docMk/>
            <pc:sldMk cId="2273254864" sldId="258"/>
            <ac:grpSpMk id="21" creationId="{2092A9C6-768F-4733-A689-F481FB2DFF9A}"/>
          </ac:grpSpMkLst>
        </pc:grpChg>
        <pc:grpChg chg="del">
          <ac:chgData name="Bert Wagner" userId="83901567219fbac8" providerId="LiveId" clId="{94FEE67E-83F8-4991-9A61-886E46A69C05}" dt="2019-01-31T02:08:41.898" v="223" actId="478"/>
          <ac:grpSpMkLst>
            <pc:docMk/>
            <pc:sldMk cId="2273254864" sldId="258"/>
            <ac:grpSpMk id="22" creationId="{68276838-DFD6-43B5-B3C7-8DBA2A009322}"/>
          </ac:grpSpMkLst>
        </pc:grpChg>
        <pc:grpChg chg="del">
          <ac:chgData name="Bert Wagner" userId="83901567219fbac8" providerId="LiveId" clId="{94FEE67E-83F8-4991-9A61-886E46A69C05}" dt="2019-01-31T02:08:38.826" v="221" actId="478"/>
          <ac:grpSpMkLst>
            <pc:docMk/>
            <pc:sldMk cId="2273254864" sldId="258"/>
            <ac:grpSpMk id="23" creationId="{0877029B-3AE5-4D92-8307-D86D779585F5}"/>
          </ac:grpSpMkLst>
        </pc:grpChg>
        <pc:picChg chg="add mod">
          <ac:chgData name="Bert Wagner" userId="83901567219fbac8" providerId="LiveId" clId="{94FEE67E-83F8-4991-9A61-886E46A69C05}" dt="2019-01-31T20:54:11.557" v="292" actId="571"/>
          <ac:picMkLst>
            <pc:docMk/>
            <pc:sldMk cId="2273254864" sldId="258"/>
            <ac:picMk id="11" creationId="{B3FC4CB3-4623-4DD8-A603-6E53393D94AC}"/>
          </ac:picMkLst>
        </pc:picChg>
        <pc:picChg chg="del topLvl">
          <ac:chgData name="Bert Wagner" userId="83901567219fbac8" providerId="LiveId" clId="{94FEE67E-83F8-4991-9A61-886E46A69C05}" dt="2019-01-31T02:08:33.430" v="219" actId="478"/>
          <ac:picMkLst>
            <pc:docMk/>
            <pc:sldMk cId="2273254864" sldId="258"/>
            <ac:picMk id="12" creationId="{BF0522AD-C6F8-4052-90D2-762DF9C7CE29}"/>
          </ac:picMkLst>
        </pc:picChg>
      </pc:sldChg>
      <pc:sldChg chg="addSp delSp modSp">
        <pc:chgData name="Bert Wagner" userId="83901567219fbac8" providerId="LiveId" clId="{94FEE67E-83F8-4991-9A61-886E46A69C05}" dt="2019-01-31T20:54:22.915" v="294" actId="1076"/>
        <pc:sldMkLst>
          <pc:docMk/>
          <pc:sldMk cId="468885222" sldId="259"/>
        </pc:sldMkLst>
        <pc:spChg chg="del">
          <ac:chgData name="Bert Wagner" userId="83901567219fbac8" providerId="LiveId" clId="{94FEE67E-83F8-4991-9A61-886E46A69C05}" dt="2019-01-31T02:08:29.022" v="218" actId="478"/>
          <ac:spMkLst>
            <pc:docMk/>
            <pc:sldMk cId="468885222" sldId="259"/>
            <ac:spMk id="5" creationId="{40BD436F-F3E9-48A2-9899-E6706ADC965A}"/>
          </ac:spMkLst>
        </pc:spChg>
        <pc:picChg chg="add mod">
          <ac:chgData name="Bert Wagner" userId="83901567219fbac8" providerId="LiveId" clId="{94FEE67E-83F8-4991-9A61-886E46A69C05}" dt="2019-01-31T20:54:22.915" v="294" actId="1076"/>
          <ac:picMkLst>
            <pc:docMk/>
            <pc:sldMk cId="468885222" sldId="259"/>
            <ac:picMk id="5" creationId="{CA80D09A-FBE6-4BB2-9F4F-6FC7BCB91D0A}"/>
          </ac:picMkLst>
        </pc:picChg>
      </pc:sldChg>
      <pc:sldChg chg="delSp">
        <pc:chgData name="Bert Wagner" userId="83901567219fbac8" providerId="LiveId" clId="{94FEE67E-83F8-4991-9A61-886E46A69C05}" dt="2019-01-31T02:10:54.151" v="265" actId="478"/>
        <pc:sldMkLst>
          <pc:docMk/>
          <pc:sldMk cId="380427815" sldId="260"/>
        </pc:sldMkLst>
        <pc:spChg chg="del">
          <ac:chgData name="Bert Wagner" userId="83901567219fbac8" providerId="LiveId" clId="{94FEE67E-83F8-4991-9A61-886E46A69C05}" dt="2019-01-31T02:10:54.151" v="265" actId="478"/>
          <ac:spMkLst>
            <pc:docMk/>
            <pc:sldMk cId="380427815" sldId="260"/>
            <ac:spMk id="4" creationId="{C8EEAA5F-D267-4C7B-A169-12F15FFFAAD9}"/>
          </ac:spMkLst>
        </pc:spChg>
      </pc:sldChg>
      <pc:sldChg chg="delSp">
        <pc:chgData name="Bert Wagner" userId="83901567219fbac8" providerId="LiveId" clId="{94FEE67E-83F8-4991-9A61-886E46A69C05}" dt="2019-01-31T02:09:14.358" v="241" actId="478"/>
        <pc:sldMkLst>
          <pc:docMk/>
          <pc:sldMk cId="2920012851" sldId="261"/>
        </pc:sldMkLst>
        <pc:spChg chg="del">
          <ac:chgData name="Bert Wagner" userId="83901567219fbac8" providerId="LiveId" clId="{94FEE67E-83F8-4991-9A61-886E46A69C05}" dt="2019-01-31T02:09:14.358" v="241" actId="478"/>
          <ac:spMkLst>
            <pc:docMk/>
            <pc:sldMk cId="2920012851" sldId="261"/>
            <ac:spMk id="4" creationId="{9E582D6B-1945-4AD4-BF0C-52CF7CB760C8}"/>
          </ac:spMkLst>
        </pc:spChg>
      </pc:sldChg>
      <pc:sldChg chg="delSp">
        <pc:chgData name="Bert Wagner" userId="83901567219fbac8" providerId="LiveId" clId="{94FEE67E-83F8-4991-9A61-886E46A69C05}" dt="2019-01-31T02:09:17.534" v="242" actId="478"/>
        <pc:sldMkLst>
          <pc:docMk/>
          <pc:sldMk cId="305921680" sldId="262"/>
        </pc:sldMkLst>
        <pc:spChg chg="del">
          <ac:chgData name="Bert Wagner" userId="83901567219fbac8" providerId="LiveId" clId="{94FEE67E-83F8-4991-9A61-886E46A69C05}" dt="2019-01-31T02:09:17.534" v="242" actId="478"/>
          <ac:spMkLst>
            <pc:docMk/>
            <pc:sldMk cId="305921680" sldId="262"/>
            <ac:spMk id="7" creationId="{4C901A52-D471-4C79-910F-FC74433FB6DC}"/>
          </ac:spMkLst>
        </pc:spChg>
      </pc:sldChg>
      <pc:sldChg chg="delSp">
        <pc:chgData name="Bert Wagner" userId="83901567219fbac8" providerId="LiveId" clId="{94FEE67E-83F8-4991-9A61-886E46A69C05}" dt="2019-01-31T02:09:28.839" v="244" actId="478"/>
        <pc:sldMkLst>
          <pc:docMk/>
          <pc:sldMk cId="3375516758" sldId="263"/>
        </pc:sldMkLst>
        <pc:spChg chg="del">
          <ac:chgData name="Bert Wagner" userId="83901567219fbac8" providerId="LiveId" clId="{94FEE67E-83F8-4991-9A61-886E46A69C05}" dt="2019-01-31T02:09:28.839" v="244" actId="478"/>
          <ac:spMkLst>
            <pc:docMk/>
            <pc:sldMk cId="3375516758" sldId="263"/>
            <ac:spMk id="10" creationId="{0FC4BBF4-F66A-4601-8E49-598A623B6D50}"/>
          </ac:spMkLst>
        </pc:spChg>
      </pc:sldChg>
      <pc:sldChg chg="delSp">
        <pc:chgData name="Bert Wagner" userId="83901567219fbac8" providerId="LiveId" clId="{94FEE67E-83F8-4991-9A61-886E46A69C05}" dt="2019-01-31T02:09:37.766" v="246" actId="478"/>
        <pc:sldMkLst>
          <pc:docMk/>
          <pc:sldMk cId="4076801056" sldId="264"/>
        </pc:sldMkLst>
        <pc:spChg chg="del">
          <ac:chgData name="Bert Wagner" userId="83901567219fbac8" providerId="LiveId" clId="{94FEE67E-83F8-4991-9A61-886E46A69C05}" dt="2019-01-31T02:09:37.766" v="246" actId="478"/>
          <ac:spMkLst>
            <pc:docMk/>
            <pc:sldMk cId="4076801056" sldId="264"/>
            <ac:spMk id="8" creationId="{A2418C76-9DC1-4ED8-AD0F-E1575DB42079}"/>
          </ac:spMkLst>
        </pc:spChg>
      </pc:sldChg>
      <pc:sldChg chg="delSp">
        <pc:chgData name="Bert Wagner" userId="83901567219fbac8" providerId="LiveId" clId="{94FEE67E-83F8-4991-9A61-886E46A69C05}" dt="2019-01-31T02:09:45.758" v="248" actId="478"/>
        <pc:sldMkLst>
          <pc:docMk/>
          <pc:sldMk cId="2414841426" sldId="265"/>
        </pc:sldMkLst>
        <pc:spChg chg="del">
          <ac:chgData name="Bert Wagner" userId="83901567219fbac8" providerId="LiveId" clId="{94FEE67E-83F8-4991-9A61-886E46A69C05}" dt="2019-01-31T02:09:45.758" v="248" actId="478"/>
          <ac:spMkLst>
            <pc:docMk/>
            <pc:sldMk cId="2414841426" sldId="265"/>
            <ac:spMk id="9" creationId="{72311339-6153-4C68-A5E6-AD3E3804266B}"/>
          </ac:spMkLst>
        </pc:spChg>
      </pc:sldChg>
      <pc:sldChg chg="delSp">
        <pc:chgData name="Bert Wagner" userId="83901567219fbac8" providerId="LiveId" clId="{94FEE67E-83F8-4991-9A61-886E46A69C05}" dt="2019-01-31T02:11:35.254" v="274" actId="478"/>
        <pc:sldMkLst>
          <pc:docMk/>
          <pc:sldMk cId="1787528621" sldId="266"/>
        </pc:sldMkLst>
        <pc:spChg chg="del">
          <ac:chgData name="Bert Wagner" userId="83901567219fbac8" providerId="LiveId" clId="{94FEE67E-83F8-4991-9A61-886E46A69C05}" dt="2019-01-31T02:11:35.254" v="274" actId="478"/>
          <ac:spMkLst>
            <pc:docMk/>
            <pc:sldMk cId="1787528621" sldId="266"/>
            <ac:spMk id="4" creationId="{9AEE180A-433E-476A-A245-2EB45CFB4149}"/>
          </ac:spMkLst>
        </pc:spChg>
      </pc:sldChg>
      <pc:sldChg chg="delSp">
        <pc:chgData name="Bert Wagner" userId="83901567219fbac8" providerId="LiveId" clId="{94FEE67E-83F8-4991-9A61-886E46A69C05}" dt="2019-01-31T02:10:56.839" v="266" actId="478"/>
        <pc:sldMkLst>
          <pc:docMk/>
          <pc:sldMk cId="2381145690" sldId="267"/>
        </pc:sldMkLst>
        <pc:spChg chg="del">
          <ac:chgData name="Bert Wagner" userId="83901567219fbac8" providerId="LiveId" clId="{94FEE67E-83F8-4991-9A61-886E46A69C05}" dt="2019-01-31T02:10:56.839" v="266" actId="478"/>
          <ac:spMkLst>
            <pc:docMk/>
            <pc:sldMk cId="2381145690" sldId="267"/>
            <ac:spMk id="3" creationId="{64B95ABA-4BD3-45AF-9555-86438E5E21A5}"/>
          </ac:spMkLst>
        </pc:spChg>
      </pc:sldChg>
      <pc:sldChg chg="delSp modSp modAnim">
        <pc:chgData name="Bert Wagner" userId="83901567219fbac8" providerId="LiveId" clId="{94FEE67E-83F8-4991-9A61-886E46A69C05}" dt="2019-02-01T01:47:35.368" v="1782" actId="20577"/>
        <pc:sldMkLst>
          <pc:docMk/>
          <pc:sldMk cId="1138072501" sldId="268"/>
        </pc:sldMkLst>
        <pc:spChg chg="mod">
          <ac:chgData name="Bert Wagner" userId="83901567219fbac8" providerId="LiveId" clId="{94FEE67E-83F8-4991-9A61-886E46A69C05}" dt="2019-02-01T01:47:35.368" v="1782" actId="20577"/>
          <ac:spMkLst>
            <pc:docMk/>
            <pc:sldMk cId="1138072501" sldId="268"/>
            <ac:spMk id="3" creationId="{B07FA8AC-7E96-48DD-9361-E540867A8A98}"/>
          </ac:spMkLst>
        </pc:spChg>
        <pc:spChg chg="del">
          <ac:chgData name="Bert Wagner" userId="83901567219fbac8" providerId="LiveId" clId="{94FEE67E-83F8-4991-9A61-886E46A69C05}" dt="2019-01-31T02:11:00.942" v="267" actId="478"/>
          <ac:spMkLst>
            <pc:docMk/>
            <pc:sldMk cId="1138072501" sldId="268"/>
            <ac:spMk id="4" creationId="{D1C41C89-AF19-4D75-8AD7-350A95A68C9F}"/>
          </ac:spMkLst>
        </pc:spChg>
      </pc:sldChg>
      <pc:sldChg chg="delSp">
        <pc:chgData name="Bert Wagner" userId="83901567219fbac8" providerId="LiveId" clId="{94FEE67E-83F8-4991-9A61-886E46A69C05}" dt="2019-01-31T02:11:08.630" v="268" actId="478"/>
        <pc:sldMkLst>
          <pc:docMk/>
          <pc:sldMk cId="3983674816" sldId="269"/>
        </pc:sldMkLst>
        <pc:spChg chg="del">
          <ac:chgData name="Bert Wagner" userId="83901567219fbac8" providerId="LiveId" clId="{94FEE67E-83F8-4991-9A61-886E46A69C05}" dt="2019-01-31T02:11:08.630" v="268" actId="478"/>
          <ac:spMkLst>
            <pc:docMk/>
            <pc:sldMk cId="3983674816" sldId="269"/>
            <ac:spMk id="4" creationId="{0B2A7FDC-8674-4D18-9CC9-C87C678E56B7}"/>
          </ac:spMkLst>
        </pc:spChg>
      </pc:sldChg>
      <pc:sldChg chg="delSp">
        <pc:chgData name="Bert Wagner" userId="83901567219fbac8" providerId="LiveId" clId="{94FEE67E-83F8-4991-9A61-886E46A69C05}" dt="2019-01-31T02:11:16.814" v="270" actId="478"/>
        <pc:sldMkLst>
          <pc:docMk/>
          <pc:sldMk cId="3789568002" sldId="270"/>
        </pc:sldMkLst>
        <pc:spChg chg="del">
          <ac:chgData name="Bert Wagner" userId="83901567219fbac8" providerId="LiveId" clId="{94FEE67E-83F8-4991-9A61-886E46A69C05}" dt="2019-01-31T02:11:16.814" v="270" actId="478"/>
          <ac:spMkLst>
            <pc:docMk/>
            <pc:sldMk cId="3789568002" sldId="270"/>
            <ac:spMk id="5" creationId="{4E7CE805-6327-4C06-ACBC-8090A988987B}"/>
          </ac:spMkLst>
        </pc:spChg>
      </pc:sldChg>
      <pc:sldChg chg="delSp">
        <pc:chgData name="Bert Wagner" userId="83901567219fbac8" providerId="LiveId" clId="{94FEE67E-83F8-4991-9A61-886E46A69C05}" dt="2019-01-31T02:12:09.109" v="282" actId="478"/>
        <pc:sldMkLst>
          <pc:docMk/>
          <pc:sldMk cId="1730413861" sldId="273"/>
        </pc:sldMkLst>
        <pc:spChg chg="del">
          <ac:chgData name="Bert Wagner" userId="83901567219fbac8" providerId="LiveId" clId="{94FEE67E-83F8-4991-9A61-886E46A69C05}" dt="2019-01-31T02:12:09.109" v="282" actId="478"/>
          <ac:spMkLst>
            <pc:docMk/>
            <pc:sldMk cId="1730413861" sldId="273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3:36.038" v="289" actId="478"/>
        <pc:sldMkLst>
          <pc:docMk/>
          <pc:sldMk cId="4150755898" sldId="275"/>
        </pc:sldMkLst>
        <pc:spChg chg="del">
          <ac:chgData name="Bert Wagner" userId="83901567219fbac8" providerId="LiveId" clId="{94FEE67E-83F8-4991-9A61-886E46A69C05}" dt="2019-01-31T02:13:36.038" v="289" actId="478"/>
          <ac:spMkLst>
            <pc:docMk/>
            <pc:sldMk cId="4150755898" sldId="275"/>
            <ac:spMk id="4" creationId="{CAFD002B-5B4C-400D-B18C-C6BE069B1663}"/>
          </ac:spMkLst>
        </pc:spChg>
      </pc:sldChg>
      <pc:sldChg chg="delSp">
        <pc:chgData name="Bert Wagner" userId="83901567219fbac8" providerId="LiveId" clId="{94FEE67E-83F8-4991-9A61-886E46A69C05}" dt="2019-01-31T02:13:40.286" v="290" actId="478"/>
        <pc:sldMkLst>
          <pc:docMk/>
          <pc:sldMk cId="4188844084" sldId="276"/>
        </pc:sldMkLst>
        <pc:spChg chg="del">
          <ac:chgData name="Bert Wagner" userId="83901567219fbac8" providerId="LiveId" clId="{94FEE67E-83F8-4991-9A61-886E46A69C05}" dt="2019-01-31T02:13:40.286" v="290" actId="478"/>
          <ac:spMkLst>
            <pc:docMk/>
            <pc:sldMk cId="4188844084" sldId="276"/>
            <ac:spMk id="4" creationId="{B3D89E73-751B-4E78-ADBB-37EC536BB164}"/>
          </ac:spMkLst>
        </pc:spChg>
      </pc:sldChg>
      <pc:sldChg chg="delSp">
        <pc:chgData name="Bert Wagner" userId="83901567219fbac8" providerId="LiveId" clId="{94FEE67E-83F8-4991-9A61-886E46A69C05}" dt="2019-01-31T02:09:11.718" v="240" actId="478"/>
        <pc:sldMkLst>
          <pc:docMk/>
          <pc:sldMk cId="907748823" sldId="277"/>
        </pc:sldMkLst>
        <pc:spChg chg="del">
          <ac:chgData name="Bert Wagner" userId="83901567219fbac8" providerId="LiveId" clId="{94FEE67E-83F8-4991-9A61-886E46A69C05}" dt="2019-01-31T02:09:11.718" v="240" actId="478"/>
          <ac:spMkLst>
            <pc:docMk/>
            <pc:sldMk cId="907748823" sldId="277"/>
            <ac:spMk id="4" creationId="{C15F8C3D-ED30-4580-A3C1-195207108864}"/>
          </ac:spMkLst>
        </pc:spChg>
      </pc:sldChg>
      <pc:sldChg chg="delSp">
        <pc:chgData name="Bert Wagner" userId="83901567219fbac8" providerId="LiveId" clId="{94FEE67E-83F8-4991-9A61-886E46A69C05}" dt="2019-01-31T02:08:24.141" v="217" actId="478"/>
        <pc:sldMkLst>
          <pc:docMk/>
          <pc:sldMk cId="2186912445" sldId="278"/>
        </pc:sldMkLst>
        <pc:spChg chg="del">
          <ac:chgData name="Bert Wagner" userId="83901567219fbac8" providerId="LiveId" clId="{94FEE67E-83F8-4991-9A61-886E46A69C05}" dt="2019-01-31T02:08:24.141" v="217" actId="478"/>
          <ac:spMkLst>
            <pc:docMk/>
            <pc:sldMk cId="2186912445" sldId="278"/>
            <ac:spMk id="7" creationId="{42BBF467-5EC4-4586-9841-92E6AC4BBEC8}"/>
          </ac:spMkLst>
        </pc:spChg>
      </pc:sldChg>
      <pc:sldChg chg="delSp">
        <pc:chgData name="Bert Wagner" userId="83901567219fbac8" providerId="LiveId" clId="{94FEE67E-83F8-4991-9A61-886E46A69C05}" dt="2019-01-31T02:11:12.269" v="269" actId="478"/>
        <pc:sldMkLst>
          <pc:docMk/>
          <pc:sldMk cId="863008870" sldId="279"/>
        </pc:sldMkLst>
        <pc:spChg chg="del">
          <ac:chgData name="Bert Wagner" userId="83901567219fbac8" providerId="LiveId" clId="{94FEE67E-83F8-4991-9A61-886E46A69C05}" dt="2019-01-31T02:11:12.269" v="269" actId="478"/>
          <ac:spMkLst>
            <pc:docMk/>
            <pc:sldMk cId="863008870" sldId="279"/>
            <ac:spMk id="4" creationId="{178AB07A-D04F-49E1-A9C9-FB778512DDE1}"/>
          </ac:spMkLst>
        </pc:spChg>
      </pc:sldChg>
      <pc:sldChg chg="delSp">
        <pc:chgData name="Bert Wagner" userId="83901567219fbac8" providerId="LiveId" clId="{94FEE67E-83F8-4991-9A61-886E46A69C05}" dt="2019-01-31T02:11:22.270" v="271" actId="478"/>
        <pc:sldMkLst>
          <pc:docMk/>
          <pc:sldMk cId="3464650262" sldId="280"/>
        </pc:sldMkLst>
        <pc:spChg chg="del">
          <ac:chgData name="Bert Wagner" userId="83901567219fbac8" providerId="LiveId" clId="{94FEE67E-83F8-4991-9A61-886E46A69C05}" dt="2019-01-31T02:11:22.270" v="271" actId="478"/>
          <ac:spMkLst>
            <pc:docMk/>
            <pc:sldMk cId="3464650262" sldId="280"/>
            <ac:spMk id="4" creationId="{82B52749-37E9-453D-8CB2-28FA33E80459}"/>
          </ac:spMkLst>
        </pc:spChg>
      </pc:sldChg>
      <pc:sldChg chg="delSp">
        <pc:chgData name="Bert Wagner" userId="83901567219fbac8" providerId="LiveId" clId="{94FEE67E-83F8-4991-9A61-886E46A69C05}" dt="2019-01-31T02:11:26.206" v="272" actId="478"/>
        <pc:sldMkLst>
          <pc:docMk/>
          <pc:sldMk cId="3379186950" sldId="281"/>
        </pc:sldMkLst>
        <pc:spChg chg="del">
          <ac:chgData name="Bert Wagner" userId="83901567219fbac8" providerId="LiveId" clId="{94FEE67E-83F8-4991-9A61-886E46A69C05}" dt="2019-01-31T02:11:26.206" v="272" actId="478"/>
          <ac:spMkLst>
            <pc:docMk/>
            <pc:sldMk cId="3379186950" sldId="281"/>
            <ac:spMk id="4" creationId="{02765258-692C-4DD1-BBB5-C525C6C6A50A}"/>
          </ac:spMkLst>
        </pc:spChg>
      </pc:sldChg>
      <pc:sldChg chg="delSp">
        <pc:chgData name="Bert Wagner" userId="83901567219fbac8" providerId="LiveId" clId="{94FEE67E-83F8-4991-9A61-886E46A69C05}" dt="2019-01-31T02:11:30.878" v="273" actId="478"/>
        <pc:sldMkLst>
          <pc:docMk/>
          <pc:sldMk cId="1639816963" sldId="282"/>
        </pc:sldMkLst>
        <pc:spChg chg="del">
          <ac:chgData name="Bert Wagner" userId="83901567219fbac8" providerId="LiveId" clId="{94FEE67E-83F8-4991-9A61-886E46A69C05}" dt="2019-01-31T02:11:30.878" v="273" actId="478"/>
          <ac:spMkLst>
            <pc:docMk/>
            <pc:sldMk cId="1639816963" sldId="282"/>
            <ac:spMk id="4" creationId="{733F06A1-26E7-4EC4-8080-5590AEDF68EF}"/>
          </ac:spMkLst>
        </pc:spChg>
      </pc:sldChg>
      <pc:sldChg chg="delSp">
        <pc:chgData name="Bert Wagner" userId="83901567219fbac8" providerId="LiveId" clId="{94FEE67E-83F8-4991-9A61-886E46A69C05}" dt="2019-01-31T02:11:41.558" v="275" actId="478"/>
        <pc:sldMkLst>
          <pc:docMk/>
          <pc:sldMk cId="1638604597" sldId="283"/>
        </pc:sldMkLst>
        <pc:spChg chg="del">
          <ac:chgData name="Bert Wagner" userId="83901567219fbac8" providerId="LiveId" clId="{94FEE67E-83F8-4991-9A61-886E46A69C05}" dt="2019-01-31T02:11:41.558" v="275" actId="478"/>
          <ac:spMkLst>
            <pc:docMk/>
            <pc:sldMk cId="1638604597" sldId="283"/>
            <ac:spMk id="4" creationId="{19F05D9D-C31E-47D3-BEA6-79969A1BC67B}"/>
          </ac:spMkLst>
        </pc:spChg>
      </pc:sldChg>
      <pc:sldChg chg="delSp">
        <pc:chgData name="Bert Wagner" userId="83901567219fbac8" providerId="LiveId" clId="{94FEE67E-83F8-4991-9A61-886E46A69C05}" dt="2019-01-31T02:11:47.126" v="276" actId="478"/>
        <pc:sldMkLst>
          <pc:docMk/>
          <pc:sldMk cId="4169291644" sldId="284"/>
        </pc:sldMkLst>
        <pc:spChg chg="del">
          <ac:chgData name="Bert Wagner" userId="83901567219fbac8" providerId="LiveId" clId="{94FEE67E-83F8-4991-9A61-886E46A69C05}" dt="2019-01-31T02:11:47.126" v="276" actId="478"/>
          <ac:spMkLst>
            <pc:docMk/>
            <pc:sldMk cId="4169291644" sldId="284"/>
            <ac:spMk id="5" creationId="{932BC7FD-5846-4058-8732-55CD00A2FF35}"/>
          </ac:spMkLst>
        </pc:spChg>
      </pc:sldChg>
      <pc:sldChg chg="delSp">
        <pc:chgData name="Bert Wagner" userId="83901567219fbac8" providerId="LiveId" clId="{94FEE67E-83F8-4991-9A61-886E46A69C05}" dt="2019-01-31T02:11:51.814" v="277" actId="478"/>
        <pc:sldMkLst>
          <pc:docMk/>
          <pc:sldMk cId="1579711835" sldId="285"/>
        </pc:sldMkLst>
        <pc:spChg chg="del">
          <ac:chgData name="Bert Wagner" userId="83901567219fbac8" providerId="LiveId" clId="{94FEE67E-83F8-4991-9A61-886E46A69C05}" dt="2019-01-31T02:11:51.814" v="277" actId="478"/>
          <ac:spMkLst>
            <pc:docMk/>
            <pc:sldMk cId="1579711835" sldId="285"/>
            <ac:spMk id="4" creationId="{D28886AD-6A62-4C47-B409-B7F8BF83A720}"/>
          </ac:spMkLst>
        </pc:spChg>
      </pc:sldChg>
      <pc:sldChg chg="delSp">
        <pc:chgData name="Bert Wagner" userId="83901567219fbac8" providerId="LiveId" clId="{94FEE67E-83F8-4991-9A61-886E46A69C05}" dt="2019-01-31T02:11:55.884" v="278" actId="478"/>
        <pc:sldMkLst>
          <pc:docMk/>
          <pc:sldMk cId="1035583486" sldId="286"/>
        </pc:sldMkLst>
        <pc:spChg chg="del">
          <ac:chgData name="Bert Wagner" userId="83901567219fbac8" providerId="LiveId" clId="{94FEE67E-83F8-4991-9A61-886E46A69C05}" dt="2019-01-31T02:11:55.884" v="278" actId="478"/>
          <ac:spMkLst>
            <pc:docMk/>
            <pc:sldMk cId="1035583486" sldId="286"/>
            <ac:spMk id="4" creationId="{B3274361-20FF-47B0-9B51-03C1E58EDD98}"/>
          </ac:spMkLst>
        </pc:spChg>
      </pc:sldChg>
      <pc:sldChg chg="modSp">
        <pc:chgData name="Bert Wagner" userId="83901567219fbac8" providerId="LiveId" clId="{94FEE67E-83F8-4991-9A61-886E46A69C05}" dt="2019-01-31T02:13:30.502" v="288" actId="1076"/>
        <pc:sldMkLst>
          <pc:docMk/>
          <pc:sldMk cId="2002136647" sldId="287"/>
        </pc:sldMkLst>
        <pc:spChg chg="mod">
          <ac:chgData name="Bert Wagner" userId="83901567219fbac8" providerId="LiveId" clId="{94FEE67E-83F8-4991-9A61-886E46A69C05}" dt="2019-01-31T02:13:30.502" v="288" actId="1076"/>
          <ac:spMkLst>
            <pc:docMk/>
            <pc:sldMk cId="2002136647" sldId="287"/>
            <ac:spMk id="20" creationId="{58A872DE-FCE8-45AC-9244-E5E839AF8DA7}"/>
          </ac:spMkLst>
        </pc:spChg>
      </pc:sldChg>
      <pc:sldChg chg="delSp">
        <pc:chgData name="Bert Wagner" userId="83901567219fbac8" providerId="LiveId" clId="{94FEE67E-83F8-4991-9A61-886E46A69C05}" dt="2019-01-31T02:09:25.038" v="243" actId="478"/>
        <pc:sldMkLst>
          <pc:docMk/>
          <pc:sldMk cId="1544851442" sldId="288"/>
        </pc:sldMkLst>
        <pc:spChg chg="del">
          <ac:chgData name="Bert Wagner" userId="83901567219fbac8" providerId="LiveId" clId="{94FEE67E-83F8-4991-9A61-886E46A69C05}" dt="2019-01-31T02:09:25.038" v="243" actId="478"/>
          <ac:spMkLst>
            <pc:docMk/>
            <pc:sldMk cId="1544851442" sldId="288"/>
            <ac:spMk id="7" creationId="{4C901A52-D471-4C79-910F-FC74433FB6DC}"/>
          </ac:spMkLst>
        </pc:spChg>
      </pc:sldChg>
      <pc:sldChg chg="delSp">
        <pc:chgData name="Bert Wagner" userId="83901567219fbac8" providerId="LiveId" clId="{94FEE67E-83F8-4991-9A61-886E46A69C05}" dt="2019-01-31T02:09:32.781" v="245" actId="478"/>
        <pc:sldMkLst>
          <pc:docMk/>
          <pc:sldMk cId="3738116521" sldId="289"/>
        </pc:sldMkLst>
        <pc:spChg chg="del">
          <ac:chgData name="Bert Wagner" userId="83901567219fbac8" providerId="LiveId" clId="{94FEE67E-83F8-4991-9A61-886E46A69C05}" dt="2019-01-31T02:09:32.781" v="245" actId="478"/>
          <ac:spMkLst>
            <pc:docMk/>
            <pc:sldMk cId="3738116521" sldId="289"/>
            <ac:spMk id="10" creationId="{0FC4BBF4-F66A-4601-8E49-598A623B6D50}"/>
          </ac:spMkLst>
        </pc:spChg>
      </pc:sldChg>
      <pc:sldChg chg="delSp">
        <pc:chgData name="Bert Wagner" userId="83901567219fbac8" providerId="LiveId" clId="{94FEE67E-83F8-4991-9A61-886E46A69C05}" dt="2019-01-31T02:09:41.718" v="247" actId="478"/>
        <pc:sldMkLst>
          <pc:docMk/>
          <pc:sldMk cId="3264801972" sldId="290"/>
        </pc:sldMkLst>
        <pc:spChg chg="del">
          <ac:chgData name="Bert Wagner" userId="83901567219fbac8" providerId="LiveId" clId="{94FEE67E-83F8-4991-9A61-886E46A69C05}" dt="2019-01-31T02:09:41.718" v="247" actId="478"/>
          <ac:spMkLst>
            <pc:docMk/>
            <pc:sldMk cId="3264801972" sldId="290"/>
            <ac:spMk id="8" creationId="{A2418C76-9DC1-4ED8-AD0F-E1575DB42079}"/>
          </ac:spMkLst>
        </pc:spChg>
      </pc:sldChg>
      <pc:sldChg chg="delSp">
        <pc:chgData name="Bert Wagner" userId="83901567219fbac8" providerId="LiveId" clId="{94FEE67E-83F8-4991-9A61-886E46A69C05}" dt="2019-01-31T02:09:50.582" v="249" actId="478"/>
        <pc:sldMkLst>
          <pc:docMk/>
          <pc:sldMk cId="3831525150" sldId="291"/>
        </pc:sldMkLst>
        <pc:spChg chg="del">
          <ac:chgData name="Bert Wagner" userId="83901567219fbac8" providerId="LiveId" clId="{94FEE67E-83F8-4991-9A61-886E46A69C05}" dt="2019-01-31T02:09:50.582" v="249" actId="478"/>
          <ac:spMkLst>
            <pc:docMk/>
            <pc:sldMk cId="3831525150" sldId="291"/>
            <ac:spMk id="9" creationId="{72311339-6153-4C68-A5E6-AD3E3804266B}"/>
          </ac:spMkLst>
        </pc:spChg>
      </pc:sldChg>
      <pc:sldChg chg="delSp">
        <pc:chgData name="Bert Wagner" userId="83901567219fbac8" providerId="LiveId" clId="{94FEE67E-83F8-4991-9A61-886E46A69C05}" dt="2019-01-31T02:12:00.046" v="279" actId="478"/>
        <pc:sldMkLst>
          <pc:docMk/>
          <pc:sldMk cId="4027143079" sldId="293"/>
        </pc:sldMkLst>
        <pc:spChg chg="del">
          <ac:chgData name="Bert Wagner" userId="83901567219fbac8" providerId="LiveId" clId="{94FEE67E-83F8-4991-9A61-886E46A69C05}" dt="2019-01-31T02:12:00.046" v="279" actId="478"/>
          <ac:spMkLst>
            <pc:docMk/>
            <pc:sldMk cId="4027143079" sldId="293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12.837" v="283" actId="478"/>
        <pc:sldMkLst>
          <pc:docMk/>
          <pc:sldMk cId="303660985" sldId="294"/>
        </pc:sldMkLst>
        <pc:spChg chg="del">
          <ac:chgData name="Bert Wagner" userId="83901567219fbac8" providerId="LiveId" clId="{94FEE67E-83F8-4991-9A61-886E46A69C05}" dt="2019-01-31T02:12:12.837" v="283" actId="478"/>
          <ac:spMkLst>
            <pc:docMk/>
            <pc:sldMk cId="303660985" sldId="294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02.443" v="280" actId="478"/>
        <pc:sldMkLst>
          <pc:docMk/>
          <pc:sldMk cId="4032247859" sldId="295"/>
        </pc:sldMkLst>
        <pc:spChg chg="del">
          <ac:chgData name="Bert Wagner" userId="83901567219fbac8" providerId="LiveId" clId="{94FEE67E-83F8-4991-9A61-886E46A69C05}" dt="2019-01-31T02:12:02.443" v="280" actId="478"/>
          <ac:spMkLst>
            <pc:docMk/>
            <pc:sldMk cId="4032247859" sldId="295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06.254" v="281" actId="478"/>
        <pc:sldMkLst>
          <pc:docMk/>
          <pc:sldMk cId="2515182095" sldId="296"/>
        </pc:sldMkLst>
        <pc:spChg chg="del">
          <ac:chgData name="Bert Wagner" userId="83901567219fbac8" providerId="LiveId" clId="{94FEE67E-83F8-4991-9A61-886E46A69C05}" dt="2019-01-31T02:12:06.254" v="281" actId="478"/>
          <ac:spMkLst>
            <pc:docMk/>
            <pc:sldMk cId="2515182095" sldId="296"/>
            <ac:spMk id="4" creationId="{6EF7C46B-6E8D-485E-BAD4-688FEB53577D}"/>
          </ac:spMkLst>
        </pc:spChg>
      </pc:sldChg>
      <pc:sldChg chg="delSp">
        <pc:chgData name="Bert Wagner" userId="83901567219fbac8" providerId="LiveId" clId="{94FEE67E-83F8-4991-9A61-886E46A69C05}" dt="2019-01-31T02:12:19.390" v="284" actId="478"/>
        <pc:sldMkLst>
          <pc:docMk/>
          <pc:sldMk cId="1127536089" sldId="298"/>
        </pc:sldMkLst>
        <pc:spChg chg="del">
          <ac:chgData name="Bert Wagner" userId="83901567219fbac8" providerId="LiveId" clId="{94FEE67E-83F8-4991-9A61-886E46A69C05}" dt="2019-01-31T02:12:19.390" v="284" actId="478"/>
          <ac:spMkLst>
            <pc:docMk/>
            <pc:sldMk cId="1127536089" sldId="298"/>
            <ac:spMk id="4" creationId="{6EF7C46B-6E8D-485E-BAD4-688FEB53577D}"/>
          </ac:spMkLst>
        </pc:spChg>
      </pc:sldChg>
      <pc:sldChg chg="addSp delSp modSp add delAnim modAnim">
        <pc:chgData name="Bert Wagner" userId="83901567219fbac8" providerId="LiveId" clId="{94FEE67E-83F8-4991-9A61-886E46A69C05}" dt="2019-01-31T20:55:04.238" v="296"/>
        <pc:sldMkLst>
          <pc:docMk/>
          <pc:sldMk cId="2597012674" sldId="299"/>
        </pc:sldMkLst>
        <pc:spChg chg="mod">
          <ac:chgData name="Bert Wagner" userId="83901567219fbac8" providerId="LiveId" clId="{94FEE67E-83F8-4991-9A61-886E46A69C05}" dt="2019-01-24T00:12:23.288" v="13" actId="20577"/>
          <ac:spMkLst>
            <pc:docMk/>
            <pc:sldMk cId="2597012674" sldId="299"/>
            <ac:spMk id="2" creationId="{DEE1B879-61F5-4168-BEE0-FE09642F4334}"/>
          </ac:spMkLst>
        </pc:spChg>
        <pc:spChg chg="del">
          <ac:chgData name="Bert Wagner" userId="83901567219fbac8" providerId="LiveId" clId="{94FEE67E-83F8-4991-9A61-886E46A69C05}" dt="2019-01-31T02:09:59.654" v="251" actId="478"/>
          <ac:spMkLst>
            <pc:docMk/>
            <pc:sldMk cId="2597012674" sldId="299"/>
            <ac:spMk id="9" creationId="{72311339-6153-4C68-A5E6-AD3E3804266B}"/>
          </ac:spMkLst>
        </pc:spChg>
        <pc:picChg chg="add del">
          <ac:chgData name="Bert Wagner" userId="83901567219fbac8" providerId="LiveId" clId="{94FEE67E-83F8-4991-9A61-886E46A69C05}" dt="2019-01-24T00:15:54.906" v="19" actId="478"/>
          <ac:picMkLst>
            <pc:docMk/>
            <pc:sldMk cId="2597012674" sldId="299"/>
            <ac:picMk id="3" creationId="{C6162285-F357-4A90-A9CE-2316EC577991}"/>
          </ac:picMkLst>
        </pc:picChg>
        <pc:picChg chg="add mod">
          <ac:chgData name="Bert Wagner" userId="83901567219fbac8" providerId="LiveId" clId="{94FEE67E-83F8-4991-9A61-886E46A69C05}" dt="2019-01-31T02:10:32.834" v="263" actId="1076"/>
          <ac:picMkLst>
            <pc:docMk/>
            <pc:sldMk cId="2597012674" sldId="299"/>
            <ac:picMk id="4" creationId="{B9D36016-D96B-493B-BC58-B5B56D4CC8B3}"/>
          </ac:picMkLst>
        </pc:picChg>
        <pc:picChg chg="add mod">
          <ac:chgData name="Bert Wagner" userId="83901567219fbac8" providerId="LiveId" clId="{94FEE67E-83F8-4991-9A61-886E46A69C05}" dt="2019-01-31T20:55:04.238" v="296"/>
          <ac:picMkLst>
            <pc:docMk/>
            <pc:sldMk cId="2597012674" sldId="299"/>
            <ac:picMk id="5" creationId="{A812AE85-F3A7-4E1E-B0F5-692F028EEAC0}"/>
          </ac:picMkLst>
        </pc:picChg>
        <pc:picChg chg="del">
          <ac:chgData name="Bert Wagner" userId="83901567219fbac8" providerId="LiveId" clId="{94FEE67E-83F8-4991-9A61-886E46A69C05}" dt="2019-01-24T00:12:26.786" v="16" actId="478"/>
          <ac:picMkLst>
            <pc:docMk/>
            <pc:sldMk cId="2597012674" sldId="299"/>
            <ac:picMk id="7" creationId="{AD45EA10-4461-47A6-AC5B-F17357F496DD}"/>
          </ac:picMkLst>
        </pc:picChg>
        <pc:picChg chg="del">
          <ac:chgData name="Bert Wagner" userId="83901567219fbac8" providerId="LiveId" clId="{94FEE67E-83F8-4991-9A61-886E46A69C05}" dt="2019-01-24T00:12:26.410" v="15" actId="478"/>
          <ac:picMkLst>
            <pc:docMk/>
            <pc:sldMk cId="2597012674" sldId="299"/>
            <ac:picMk id="8" creationId="{4923F140-3F4D-434D-A629-7EEBACC26C61}"/>
          </ac:picMkLst>
        </pc:picChg>
        <pc:picChg chg="del">
          <ac:chgData name="Bert Wagner" userId="83901567219fbac8" providerId="LiveId" clId="{94FEE67E-83F8-4991-9A61-886E46A69C05}" dt="2019-01-24T00:12:25.763" v="14" actId="478"/>
          <ac:picMkLst>
            <pc:docMk/>
            <pc:sldMk cId="2597012674" sldId="299"/>
            <ac:picMk id="10" creationId="{1124C1D2-C3C3-461F-B8E2-8C94401F4338}"/>
          </ac:picMkLst>
        </pc:picChg>
        <pc:picChg chg="add mod">
          <ac:chgData name="Bert Wagner" userId="83901567219fbac8" providerId="LiveId" clId="{94FEE67E-83F8-4991-9A61-886E46A69C05}" dt="2019-01-24T00:18:54.315" v="54" actId="1076"/>
          <ac:picMkLst>
            <pc:docMk/>
            <pc:sldMk cId="2597012674" sldId="299"/>
            <ac:picMk id="11" creationId="{5562D585-DA10-4153-A3FD-CACDE342802B}"/>
          </ac:picMkLst>
        </pc:picChg>
        <pc:picChg chg="add mod">
          <ac:chgData name="Bert Wagner" userId="83901567219fbac8" providerId="LiveId" clId="{94FEE67E-83F8-4991-9A61-886E46A69C05}" dt="2019-01-24T00:18:56.858" v="55" actId="1076"/>
          <ac:picMkLst>
            <pc:docMk/>
            <pc:sldMk cId="2597012674" sldId="299"/>
            <ac:picMk id="12" creationId="{898E2CC8-1F67-4C89-8DAA-BFB818277D8C}"/>
          </ac:picMkLst>
        </pc:picChg>
        <pc:picChg chg="add mod">
          <ac:chgData name="Bert Wagner" userId="83901567219fbac8" providerId="LiveId" clId="{94FEE67E-83F8-4991-9A61-886E46A69C05}" dt="2019-01-31T02:10:10.145" v="254" actId="14100"/>
          <ac:picMkLst>
            <pc:docMk/>
            <pc:sldMk cId="2597012674" sldId="299"/>
            <ac:picMk id="14" creationId="{36AF48FC-E087-44A8-848E-555FB405295B}"/>
          </ac:picMkLst>
        </pc:picChg>
        <pc:picChg chg="add del mod">
          <ac:chgData name="Bert Wagner" userId="83901567219fbac8" providerId="LiveId" clId="{94FEE67E-83F8-4991-9A61-886E46A69C05}" dt="2019-01-31T02:10:13.952" v="255" actId="478"/>
          <ac:picMkLst>
            <pc:docMk/>
            <pc:sldMk cId="2597012674" sldId="299"/>
            <ac:picMk id="16" creationId="{46B7BF46-5FAB-458D-B6FD-AAF52F48B5F9}"/>
          </ac:picMkLst>
        </pc:picChg>
      </pc:sldChg>
      <pc:sldChg chg="addSp delSp modSp add modAnim modNotesTx">
        <pc:chgData name="Bert Wagner" userId="83901567219fbac8" providerId="LiveId" clId="{94FEE67E-83F8-4991-9A61-886E46A69C05}" dt="2019-02-01T00:11:04.906" v="1161"/>
        <pc:sldMkLst>
          <pc:docMk/>
          <pc:sldMk cId="3721529724" sldId="300"/>
        </pc:sldMkLst>
        <pc:spChg chg="del">
          <ac:chgData name="Bert Wagner" userId="83901567219fbac8" providerId="LiveId" clId="{94FEE67E-83F8-4991-9A61-886E46A69C05}" dt="2019-01-31T20:57:26.444" v="298" actId="478"/>
          <ac:spMkLst>
            <pc:docMk/>
            <pc:sldMk cId="3721529724" sldId="300"/>
            <ac:spMk id="2" creationId="{41833ECC-17C4-49E3-B123-CFADDE550F40}"/>
          </ac:spMkLst>
        </pc:spChg>
        <pc:spChg chg="add del mod">
          <ac:chgData name="Bert Wagner" userId="83901567219fbac8" providerId="LiveId" clId="{94FEE67E-83F8-4991-9A61-886E46A69C05}" dt="2019-01-31T20:57:28.240" v="299" actId="478"/>
          <ac:spMkLst>
            <pc:docMk/>
            <pc:sldMk cId="3721529724" sldId="300"/>
            <ac:spMk id="4" creationId="{C654418A-A89E-438C-A810-F87D6EC24065}"/>
          </ac:spMkLst>
        </pc:spChg>
        <pc:spChg chg="del">
          <ac:chgData name="Bert Wagner" userId="83901567219fbac8" providerId="LiveId" clId="{94FEE67E-83F8-4991-9A61-886E46A69C05}" dt="2019-01-31T20:57:26.444" v="298" actId="478"/>
          <ac:spMkLst>
            <pc:docMk/>
            <pc:sldMk cId="3721529724" sldId="300"/>
            <ac:spMk id="6" creationId="{E982A967-7953-45BB-A70F-01775B73AA94}"/>
          </ac:spMkLst>
        </pc:spChg>
        <pc:spChg chg="add del mod">
          <ac:chgData name="Bert Wagner" userId="83901567219fbac8" providerId="LiveId" clId="{94FEE67E-83F8-4991-9A61-886E46A69C05}" dt="2019-01-31T20:57:28.240" v="299" actId="478"/>
          <ac:spMkLst>
            <pc:docMk/>
            <pc:sldMk cId="3721529724" sldId="300"/>
            <ac:spMk id="9" creationId="{A7EEAF17-1CDB-4140-9B56-B74E8919EF47}"/>
          </ac:spMkLst>
        </pc:spChg>
        <pc:grpChg chg="del">
          <ac:chgData name="Bert Wagner" userId="83901567219fbac8" providerId="LiveId" clId="{94FEE67E-83F8-4991-9A61-886E46A69C05}" dt="2019-01-31T20:57:26.444" v="298" actId="478"/>
          <ac:grpSpMkLst>
            <pc:docMk/>
            <pc:sldMk cId="3721529724" sldId="300"/>
            <ac:grpSpMk id="16" creationId="{AC202D73-DD89-44AE-8D93-5A8653394203}"/>
          </ac:grpSpMkLst>
        </pc:grpChg>
        <pc:graphicFrameChg chg="add del mod">
          <ac:chgData name="Bert Wagner" userId="83901567219fbac8" providerId="LiveId" clId="{94FEE67E-83F8-4991-9A61-886E46A69C05}" dt="2019-01-31T23:55:41.711" v="1078" actId="478"/>
          <ac:graphicFrameMkLst>
            <pc:docMk/>
            <pc:sldMk cId="3721529724" sldId="300"/>
            <ac:graphicFrameMk id="10" creationId="{C57C646B-9DC3-4E75-B1ED-3E75F7CCE994}"/>
          </ac:graphicFrameMkLst>
        </pc:graphicFrameChg>
        <pc:graphicFrameChg chg="add del mod">
          <ac:chgData name="Bert Wagner" userId="83901567219fbac8" providerId="LiveId" clId="{94FEE67E-83F8-4991-9A61-886E46A69C05}" dt="2019-01-31T23:57:43.231" v="1080" actId="478"/>
          <ac:graphicFrameMkLst>
            <pc:docMk/>
            <pc:sldMk cId="3721529724" sldId="300"/>
            <ac:graphicFrameMk id="11" creationId="{B2EB75B8-E010-443A-AD3A-F13C2B9C55B0}"/>
          </ac:graphicFrameMkLst>
        </pc:graphicFrame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13" creationId="{9ED6FA9E-AFE5-4BB4-9549-E90B2E611BAA}"/>
          </ac:picMkLst>
        </pc:pic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17" creationId="{DDB14899-CB1F-42FC-B817-8B77FD60CEFA}"/>
          </ac:picMkLst>
        </pc:picChg>
        <pc:picChg chg="add mod">
          <ac:chgData name="Bert Wagner" userId="83901567219fbac8" providerId="LiveId" clId="{94FEE67E-83F8-4991-9A61-886E46A69C05}" dt="2019-02-01T00:10:50.377" v="1160" actId="1076"/>
          <ac:picMkLst>
            <pc:docMk/>
            <pc:sldMk cId="3721529724" sldId="300"/>
            <ac:picMk id="19" creationId="{B5835448-F0E0-48FA-ABEB-2AACB437EE79}"/>
          </ac:picMkLst>
        </pc:pic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21" creationId="{86B79F8B-191E-4D45-865A-D2FAC5AABD55}"/>
          </ac:picMkLst>
        </pc:picChg>
        <pc:picChg chg="add mod">
          <ac:chgData name="Bert Wagner" userId="83901567219fbac8" providerId="LiveId" clId="{94FEE67E-83F8-4991-9A61-886E46A69C05}" dt="2019-02-01T00:10:28.720" v="1158" actId="1038"/>
          <ac:picMkLst>
            <pc:docMk/>
            <pc:sldMk cId="3721529724" sldId="300"/>
            <ac:picMk id="23" creationId="{96667DEF-3E43-4324-8F19-E36D810CB732}"/>
          </ac:picMkLst>
        </pc:picChg>
      </pc:sldChg>
      <pc:sldMasterChg chg="addSp modSldLayout">
        <pc:chgData name="Bert Wagner" userId="83901567219fbac8" providerId="LiveId" clId="{94FEE67E-83F8-4991-9A61-886E46A69C05}" dt="2019-01-31T02:08:17.216" v="216" actId="478"/>
        <pc:sldMasterMkLst>
          <pc:docMk/>
          <pc:sldMasterMk cId="3235849069" sldId="2147483648"/>
        </pc:sldMasterMkLst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19" creationId="{21E987AF-C7DC-4F35-9B5C-0FB27945F81E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0" creationId="{80951D04-6DEC-471E-BAB1-1D5ADE1B04E8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1" creationId="{DFE30A7B-B664-4FA7-B96C-616BFB5C3E48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2" creationId="{818AD86F-936C-4007-9991-3BC988E160C0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3" creationId="{097A8679-108C-477E-81F7-7FF325EDB769}"/>
          </ac:spMkLst>
        </pc:spChg>
        <pc:spChg chg="add">
          <ac:chgData name="Bert Wagner" userId="83901567219fbac8" providerId="LiveId" clId="{94FEE67E-83F8-4991-9A61-886E46A69C05}" dt="2019-01-31T02:07:42.310" v="215"/>
          <ac:spMkLst>
            <pc:docMk/>
            <pc:sldMasterMk cId="3235849069" sldId="2147483648"/>
            <ac:spMk id="24" creationId="{8E5A6CC5-2BAD-4ED7-80A9-71E21E3A0F2F}"/>
          </ac:spMkLst>
        </pc:s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7" creationId="{84545511-D7BE-4157-A02A-8FD1BE714E2C}"/>
          </ac:grpSpMkLst>
        </pc:gr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10" creationId="{FDFA672A-D8E4-4A10-AE1B-ABEC2ABB7356}"/>
          </ac:grpSpMkLst>
        </pc:gr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13" creationId="{7254E11C-8A1F-43CE-90FD-C5F5344434C6}"/>
          </ac:grpSpMkLst>
        </pc:grpChg>
        <pc:grpChg chg="add">
          <ac:chgData name="Bert Wagner" userId="83901567219fbac8" providerId="LiveId" clId="{94FEE67E-83F8-4991-9A61-886E46A69C05}" dt="2019-01-31T02:07:42.310" v="215"/>
          <ac:grpSpMkLst>
            <pc:docMk/>
            <pc:sldMasterMk cId="3235849069" sldId="2147483648"/>
            <ac:grpSpMk id="16" creationId="{A6AE63D2-EDB6-4613-A577-E6A2CDA471C8}"/>
          </ac:grpSpMkLst>
        </pc:grpChg>
        <pc:sldLayoutChg chg="delSp">
          <pc:chgData name="Bert Wagner" userId="83901567219fbac8" providerId="LiveId" clId="{94FEE67E-83F8-4991-9A61-886E46A69C05}" dt="2019-01-31T02:08:17.216" v="216" actId="478"/>
          <pc:sldLayoutMkLst>
            <pc:docMk/>
            <pc:sldMasterMk cId="3235849069" sldId="2147483648"/>
            <pc:sldLayoutMk cId="2767226552" sldId="2147483660"/>
          </pc:sldLayoutMkLst>
          <pc:spChg chg="del">
            <ac:chgData name="Bert Wagner" userId="83901567219fbac8" providerId="LiveId" clId="{94FEE67E-83F8-4991-9A61-886E46A69C05}" dt="2019-01-31T02:08:17.216" v="216" actId="478"/>
            <ac:spMkLst>
              <pc:docMk/>
              <pc:sldMasterMk cId="3235849069" sldId="2147483648"/>
              <pc:sldLayoutMk cId="2767226552" sldId="2147483660"/>
              <ac:spMk id="6" creationId="{F9618012-18AF-4846-8756-7E1938F762B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03671-5EE2-4D71-ACC0-6B9FCDB43E7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9141-2E9F-48D0-A75A-B37154EA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What’s JSON look like?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Why is it useful?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Why NVARCHAR?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Data is just text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Can use regular string functions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Can search using LIKE but performance will </a:t>
            </a:r>
            <a:r>
              <a:rPr lang="en-US"/>
              <a:t>be terrible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9141-2E9F-48D0-A75A-B37154EABD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EE6E-81A7-4DD1-BF0D-44948E0C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F5B2C-93C9-4F8D-B6E5-BED82C32F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64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5DA0-9AEE-45AE-8334-5259C220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45051-B935-43FD-9EA7-1953E7FC6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4E9D-0173-4E01-9F8C-B14A90E7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5A73-42A9-4F49-9DBC-7D3AB24E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075F-6A62-46F9-B0B9-EF53685C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01452-F88D-471D-A5C7-260E55036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EE88E-A131-40E8-A3A9-183B8917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6EBA-30DC-47B8-B741-16033754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14D0-04B9-46C9-BA17-5D327700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093C-FD8A-452B-9574-685AACBE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CA76-6C52-43CB-826A-9777E44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Robo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A6B1-2527-468B-AAC8-45079500E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6FF9-63F3-4612-A240-C14A40F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8D3B0E-AE5C-4787-A579-7D829CA8093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BF49-6E52-4468-8D2E-08EFC45F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7D06-1442-437B-999F-C50B2C7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4E2F-6503-4FBC-B887-4440C4C9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D719-BEA3-41A8-9D01-344D5AC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34EC-8E27-4B86-9820-E7F28B4F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C968-7E6C-46BD-AA68-A6106E3D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87-0C7E-4C61-B044-E707F20B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B99C-551A-4044-B932-DCDDB1DC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C662-A02E-46D2-8FAA-C765B7D7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5A5C-D25C-4251-9336-528FE8FB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1320-2C68-4B78-8245-A3CE7107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E71-9425-4761-B6C3-26AC8A7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653E-E4AD-41E1-8DC6-AC0A3E3B0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17DA-8C84-4B4E-8986-FDB43325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47CD-B224-465E-B095-48D648A7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65E7-7A91-41D8-802E-73F76201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AF6D-BAA1-421F-A2A0-487DE9D7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0F11-C5AF-48D9-986C-B21F9DFB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F4B3-7866-4CF9-86A5-3CE364B3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E04C1-A35B-4328-A7CD-2716FFAE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E1A4-90A4-4984-A6D3-DFC068C4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9B29E-5CDD-49E0-AEFD-D71A3B574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834BA-ED5A-49FC-AC3E-5BD522DE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1D1AB-378D-4E10-9C8A-5451172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1F0B5-E816-4FCD-A2D2-7E64B6A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743-DC68-4B85-B9C9-0878F88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1AAB-3FF4-40F7-A925-212E690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B1DA-7449-4792-A51E-9871033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7FA54-2FC2-4B13-AFDA-8220DCB7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7A101-24CA-470A-85F2-05A3A5C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577D6-3B11-4767-A3E5-135B1FD9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2F88-2E64-43A4-9386-75D37F6A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6F1-7FD9-4294-B774-ED02C294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D0D9-85E9-4145-95F6-77C281F3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9E58-D90E-487F-8984-35952E3C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F212-F495-4B98-961F-B8E0063D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54107-0E7B-4986-803E-D4C776BE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51E3-AF28-448A-8822-BC73E5B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7E-E65A-4CDE-8219-8A617CB3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5C78B-A776-41C4-9F27-A8FC6A082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B104-9224-4011-8411-9EA695E1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84F7-64A7-43FF-AA98-85BB448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99377-00CA-441F-A2AE-FC89EC7E869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3467-EE80-4652-A9F6-AF709038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04AC-C532-4936-9DFF-667D132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EA7FF-63A4-4F96-B5D4-7F0E6A5D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9B71E-3FC1-422C-967B-389B9DC6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213E-47CC-44DC-B1C4-97D0B8D2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8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Robot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C8CB65F-8826-4312-AF9E-181D3CD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036" y="2766218"/>
            <a:ext cx="7781927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JSON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97909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C8CB65F-8826-4312-AF9E-181D3CD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781927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Some NVARCHAR JSON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D74B3B-3C7B-4E41-B9C1-800B337925ED}"/>
              </a:ext>
            </a:extLst>
          </p:cNvPr>
          <p:cNvSpPr/>
          <p:nvPr/>
        </p:nvSpPr>
        <p:spPr>
          <a:xfrm>
            <a:off x="838198" y="1484889"/>
            <a:ext cx="4210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8F53B-72B4-4503-B373-41C5E3DF3E0C}"/>
              </a:ext>
            </a:extLst>
          </p:cNvPr>
          <p:cNvSpPr/>
          <p:nvPr/>
        </p:nvSpPr>
        <p:spPr>
          <a:xfrm>
            <a:off x="5695952" y="148488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N'{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"Property1" : "Value2",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"Property5" :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{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"SubProp1": "A",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	"SubProp2":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{ 					  	"SubSubProp1":"B", 				"SubSubProp2": 1.2, 			  	"SubSubProp3" : true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}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},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"Property6" : 		[{"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ArrayProp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":"A"},{"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ArrayProp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":"B"}]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E805B-99EE-41BF-917E-DE54706CB542}"/>
              </a:ext>
            </a:extLst>
          </p:cNvPr>
          <p:cNvSpPr txBox="1"/>
          <p:nvPr/>
        </p:nvSpPr>
        <p:spPr>
          <a:xfrm>
            <a:off x="942975" y="4219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C7549-99CB-4C7C-BAE2-2EE82EF7BB8B}"/>
              </a:ext>
            </a:extLst>
          </p:cNvPr>
          <p:cNvSpPr/>
          <p:nvPr/>
        </p:nvSpPr>
        <p:spPr>
          <a:xfrm>
            <a:off x="838198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N'{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"Property1" : "Value1",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"Property2" : [1,2,3]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N'{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"Property8" : "Not null",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"Property9" : [4,5,6]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C8CB65F-8826-4312-AF9E-181D3CD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781927" cy="1325563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+mn-lt"/>
              </a:rPr>
              <a:t>SELECTing</a:t>
            </a:r>
            <a:r>
              <a:rPr lang="en-US" sz="4800" dirty="0">
                <a:latin typeface="+mn-lt"/>
              </a:rPr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E805B-99EE-41BF-917E-DE54706CB542}"/>
              </a:ext>
            </a:extLst>
          </p:cNvPr>
          <p:cNvSpPr txBox="1"/>
          <p:nvPr/>
        </p:nvSpPr>
        <p:spPr>
          <a:xfrm>
            <a:off x="942975" y="4219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2207-4A43-4191-8E23-78DEA18C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638425"/>
            <a:ext cx="10614786" cy="1230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CF7CAC-46AD-4E59-A4E2-13BBF3E1ACA4}"/>
              </a:ext>
            </a:extLst>
          </p:cNvPr>
          <p:cNvSpPr/>
          <p:nvPr/>
        </p:nvSpPr>
        <p:spPr>
          <a:xfrm>
            <a:off x="838198" y="1979890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7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934201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Scalars: JSON_VALUE()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69951-F45A-461F-9EC8-921F68569AF0}"/>
              </a:ext>
            </a:extLst>
          </p:cNvPr>
          <p:cNvSpPr/>
          <p:nvPr/>
        </p:nvSpPr>
        <p:spPr>
          <a:xfrm>
            <a:off x="838198" y="1690689"/>
            <a:ext cx="10229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JSON_VALUE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'$.Property1'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00C6E-8623-42A7-9C77-646A9617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959" y="3429000"/>
            <a:ext cx="3854082" cy="22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3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C03F0-7931-4F16-909C-A8D99EF6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66" y="3429000"/>
            <a:ext cx="3837651" cy="226393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Fragments: JSON_QUERY()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1A57B-0ADC-4108-B3CB-F5552F7B25F4}"/>
              </a:ext>
            </a:extLst>
          </p:cNvPr>
          <p:cNvSpPr/>
          <p:nvPr/>
        </p:nvSpPr>
        <p:spPr>
          <a:xfrm>
            <a:off x="837397" y="1686770"/>
            <a:ext cx="10751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JSON_QUERY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'$.Property2'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441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F2CFB-1F38-492C-8154-DFC00833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5" y="3429000"/>
            <a:ext cx="11660975" cy="2530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1AF68-FFE7-4064-9EAC-815E60748082}"/>
              </a:ext>
            </a:extLst>
          </p:cNvPr>
          <p:cNvSpPr/>
          <p:nvPr/>
        </p:nvSpPr>
        <p:spPr>
          <a:xfrm>
            <a:off x="838196" y="1690919"/>
            <a:ext cx="10394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OPENJSON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'$'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Tables: OPEN_JSON()</a:t>
            </a:r>
          </a:p>
        </p:txBody>
      </p:sp>
    </p:spTree>
    <p:extLst>
      <p:ext uri="{BB962C8B-B14F-4D97-AF65-F5344CB8AC3E}">
        <p14:creationId xmlns:p14="http://schemas.microsoft.com/office/powerpoint/2010/main" val="33093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F2CFB-1F38-492C-8154-DFC00833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5" y="3429000"/>
            <a:ext cx="11660975" cy="2530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1AF68-FFE7-4064-9EAC-815E60748082}"/>
              </a:ext>
            </a:extLst>
          </p:cNvPr>
          <p:cNvSpPr/>
          <p:nvPr/>
        </p:nvSpPr>
        <p:spPr>
          <a:xfrm>
            <a:off x="838196" y="1690919"/>
            <a:ext cx="10394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OPENJSON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'$'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Tables: OPEN_JSON()</a:t>
            </a:r>
          </a:p>
        </p:txBody>
      </p:sp>
    </p:spTree>
    <p:extLst>
      <p:ext uri="{BB962C8B-B14F-4D97-AF65-F5344CB8AC3E}">
        <p14:creationId xmlns:p14="http://schemas.microsoft.com/office/powerpoint/2010/main" val="117240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E3466D5-C2C0-46D1-8469-D77A5E5D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80631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The All-In-One Parser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E80FE-D5F2-4B34-9E2F-EA4A13411ACF}"/>
              </a:ext>
            </a:extLst>
          </p:cNvPr>
          <p:cNvSpPr/>
          <p:nvPr/>
        </p:nvSpPr>
        <p:spPr>
          <a:xfrm>
            <a:off x="276225" y="1317427"/>
            <a:ext cx="102489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Id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[key]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[value]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      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[type]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[type]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#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ImportedJson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CROSS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OPENJSON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JsonValue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'$’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UNION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[type]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4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[key]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'['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[key]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']’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[key]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[value]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      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[type]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CROSS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OPENJSON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[value]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'$'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[type]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 Only parse complex data types */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[key]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[value]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[type]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JSONRoot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16A81-1617-448F-BD28-985CF0C0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274738"/>
            <a:ext cx="5257802" cy="54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3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9524</TotalTime>
  <Words>377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Roboto</vt:lpstr>
      <vt:lpstr>Office Theme</vt:lpstr>
      <vt:lpstr>JSON in SQL Server</vt:lpstr>
      <vt:lpstr>Some NVARCHAR JSON data</vt:lpstr>
      <vt:lpstr>SELECTing Data</vt:lpstr>
      <vt:lpstr>Scalars: JSON_VALUE()</vt:lpstr>
      <vt:lpstr>Fragments: JSON_QUERY()</vt:lpstr>
      <vt:lpstr>Tables: OPEN_JSON()</vt:lpstr>
      <vt:lpstr>Tables: OPEN_JSON()</vt:lpstr>
      <vt:lpstr>The All-In-One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Queries  for Improved Performance</dc:title>
  <dc:creator>Bert Wagner</dc:creator>
  <cp:lastModifiedBy>Bert Wagner</cp:lastModifiedBy>
  <cp:revision>46</cp:revision>
  <dcterms:created xsi:type="dcterms:W3CDTF">2019-05-19T15:32:21Z</dcterms:created>
  <dcterms:modified xsi:type="dcterms:W3CDTF">2019-05-27T23:46:08Z</dcterms:modified>
</cp:coreProperties>
</file>