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5" r:id="rId6"/>
    <p:sldId id="262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1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029B-A986-4148-8D22-8A3B3452701C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82464-C467-41E8-B1B5-E693106AB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559F-4658-4369-B63C-0B6FD20E8C48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3DEB5-C55D-4389-BF8F-703C62CFA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0069F-5DF6-431B-9CBC-0AC8AFB8684C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6B39-D3B0-485C-880F-6BED0405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7434-B887-423F-9C9A-0ED41BBFAA7A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DDBB-7052-4CBE-8301-DE31302FD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35030-CD26-490D-B8D7-A9D3DBDFF8D2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D8977-6650-46FF-B4BD-971A45891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6F2-BD58-4EBE-AFD6-5D2655E1E09B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4B480-E5D7-41EF-8940-3C3F99DF6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51BD-CAB8-4434-849A-9C35E455E172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3C25-032D-4BE8-B659-78B1C659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ED4B2-1F27-4121-A1F1-18A7CA3FAAFF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930B7-DD70-4A53-ADA4-B64420E91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EA577-039C-44A2-8288-E441B271E7F1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DC36A-7F45-47C6-9ECD-0CEDADEF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ABE2F-6788-473E-8E72-96E6E922EDBF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6B390-593A-4717-8199-6D15A4069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0F9AB-271D-4851-96C3-F5925E6906AD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6EC67-687F-496F-BB8B-7D6BB93D1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6D85"/>
            </a:gs>
            <a:gs pos="50000">
              <a:srgbClr val="485972"/>
            </a:gs>
            <a:gs pos="100000">
              <a:srgbClr val="33425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5792788"/>
            <a:ext cx="5384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1BF6C9-11F6-48E7-8854-3F9E45A91A21}" type="datetimeFigureOut">
              <a:rPr lang="en-US"/>
              <a:pPr>
                <a:defRPr/>
              </a:pPr>
              <a:t>05-Oct-14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ACE7CD-B093-4E5F-ABE4-7E13AF90E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Greedy</a:t>
            </a:r>
            <a:endParaRPr lang="en-US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i="1" dirty="0" err="1" smtClean="0"/>
              <a:t>Algoritma</a:t>
            </a:r>
            <a:r>
              <a:rPr lang="en-US" i="1" dirty="0" smtClean="0"/>
              <a:t> Greedy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Algoritma</a:t>
            </a:r>
            <a:r>
              <a:rPr lang="en-US" dirty="0" smtClean="0"/>
              <a:t> Greedy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optimal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optimal.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sz="4800" dirty="0" err="1" smtClean="0"/>
              <a:t>Contoh</a:t>
            </a:r>
            <a:r>
              <a:rPr lang="en-US" altLang="en-US" sz="4800" dirty="0" smtClean="0"/>
              <a:t> </a:t>
            </a:r>
            <a:r>
              <a:rPr lang="en-US" altLang="en-US" sz="4800" dirty="0" err="1" smtClean="0"/>
              <a:t>Penukaran</a:t>
            </a:r>
            <a:r>
              <a:rPr lang="en-US" altLang="en-US" sz="4800" dirty="0" smtClean="0"/>
              <a:t> </a:t>
            </a:r>
            <a:r>
              <a:rPr lang="en-US" altLang="en-US" sz="4800" dirty="0" err="1" smtClean="0"/>
              <a:t>Koin</a:t>
            </a:r>
            <a:endParaRPr lang="en-US" altLang="en-US" sz="4800" dirty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dirty="0" smtClean="0"/>
              <a:t>Huffman Tree</a:t>
            </a:r>
            <a:endParaRPr lang="en-US" altLang="en-US" dirty="0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23925"/>
            <a:ext cx="71532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75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dirty="0" smtClean="0"/>
              <a:t>Knapsack Problem</a:t>
            </a:r>
            <a:endParaRPr lang="en-US" altLang="en-US" dirty="0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 dirty="0" smtClean="0"/>
              <a:t>Knapsack 0/1</a:t>
            </a:r>
            <a:endParaRPr lang="en-US" altLang="en-US" dirty="0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Fractional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Djikstra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Template.potx" id="{536C49C4-3EA1-4BFC-9FE6-BF3DCA648982}" vid="{80C49861-DEFC-4ED1-BA8F-52FDCCDFF2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17</TotalTime>
  <Words>40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Greedy</vt:lpstr>
      <vt:lpstr>Pengenalan Algoritma Greedy </vt:lpstr>
      <vt:lpstr>Contoh Penukaran Koin</vt:lpstr>
      <vt:lpstr>Huffman Tree</vt:lpstr>
      <vt:lpstr>PowerPoint Presentation</vt:lpstr>
      <vt:lpstr>Knapsack Problem</vt:lpstr>
      <vt:lpstr>Knapsack 0/1</vt:lpstr>
      <vt:lpstr>Knapsack Fractional</vt:lpstr>
      <vt:lpstr>Algoritma Djikstra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Revisited</dc:title>
  <dc:creator>bert</dc:creator>
  <cp:lastModifiedBy>Blodstone</cp:lastModifiedBy>
  <cp:revision>13</cp:revision>
  <dcterms:created xsi:type="dcterms:W3CDTF">2014-09-20T09:25:22Z</dcterms:created>
  <dcterms:modified xsi:type="dcterms:W3CDTF">2014-10-05T16:05:28Z</dcterms:modified>
</cp:coreProperties>
</file>