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6" y="5792885"/>
            <a:ext cx="5384127" cy="9523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9D56-E929-4165-804A-D5181D5DCEB5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Brute Force Revisited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IF0013 –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Brute Force?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 Hasilkan </a:t>
            </a:r>
            <a:r>
              <a:rPr lang="fi-FI" b="1" dirty="0"/>
              <a:t>semua</a:t>
            </a:r>
            <a:r>
              <a:rPr lang="fi-FI" dirty="0"/>
              <a:t> kemungkinan solusi yang ada</a:t>
            </a:r>
            <a:r>
              <a:rPr lang="fi-FI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benar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Contoh</a:t>
            </a:r>
            <a:r>
              <a:rPr lang="en-US" sz="4800" dirty="0" smtClean="0"/>
              <a:t> </a:t>
            </a:r>
            <a:r>
              <a:rPr lang="en-US" sz="4800" dirty="0" err="1" smtClean="0"/>
              <a:t>Sederhana</a:t>
            </a:r>
            <a:r>
              <a:rPr lang="en-US" sz="4800" dirty="0" smtClean="0"/>
              <a:t> Brute Force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2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Kelebihan</a:t>
            </a:r>
            <a:r>
              <a:rPr lang="en-US" sz="5400" dirty="0" smtClean="0"/>
              <a:t> </a:t>
            </a:r>
            <a:r>
              <a:rPr lang="en-US" sz="5400" dirty="0" err="1" smtClean="0"/>
              <a:t>dan</a:t>
            </a:r>
            <a:r>
              <a:rPr lang="en-US" sz="5400" dirty="0" smtClean="0"/>
              <a:t> </a:t>
            </a:r>
            <a:r>
              <a:rPr lang="en-US" sz="5400" dirty="0" err="1" smtClean="0"/>
              <a:t>Kekurangan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Kapan Brute Force </a:t>
            </a:r>
            <a:r>
              <a:rPr lang="en-US" sz="4000" dirty="0" err="1" smtClean="0"/>
              <a:t>tepat</a:t>
            </a:r>
            <a:r>
              <a:rPr lang="en-US" sz="4000" dirty="0" smtClean="0"/>
              <a:t> </a:t>
            </a:r>
            <a:r>
              <a:rPr lang="en-US" sz="4000" dirty="0" err="1" smtClean="0"/>
              <a:t>digunakan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Brute Force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Brute Force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1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Permutasi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Brute Force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.potx" id="{536C49C4-3EA1-4BFC-9FE6-BF3DCA648982}" vid="{80C49861-DEFC-4ED1-BA8F-52FDCCDFF2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5</TotalTime>
  <Words>79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Brute Force Revisited</vt:lpstr>
      <vt:lpstr>Apa itu Brute Force?</vt:lpstr>
      <vt:lpstr>2 Langkah Utama Brute Force</vt:lpstr>
      <vt:lpstr>Contoh Sederhana Brute Force</vt:lpstr>
      <vt:lpstr>Kelebihan dan Kekurangan</vt:lpstr>
      <vt:lpstr>Kapan Brute Force tepat digunakan?</vt:lpstr>
      <vt:lpstr>Perkalian Matriks</vt:lpstr>
      <vt:lpstr>Selection Sort</vt:lpstr>
      <vt:lpstr>Permutasi String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 Revisited</dc:title>
  <dc:creator>bert</dc:creator>
  <cp:lastModifiedBy>bert</cp:lastModifiedBy>
  <cp:revision>11</cp:revision>
  <dcterms:created xsi:type="dcterms:W3CDTF">2014-09-20T09:25:22Z</dcterms:created>
  <dcterms:modified xsi:type="dcterms:W3CDTF">2014-09-20T09:30:40Z</dcterms:modified>
</cp:coreProperties>
</file>