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36" y="5792885"/>
            <a:ext cx="5384127" cy="9523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9D56-E929-4165-804A-D5181D5DCEB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2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Pengenalan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Model </a:t>
            </a:r>
            <a:r>
              <a:rPr lang="en-US" sz="4000" dirty="0" err="1" smtClean="0"/>
              <a:t>Matematika</a:t>
            </a:r>
            <a:r>
              <a:rPr lang="en-US" sz="4000" dirty="0" smtClean="0"/>
              <a:t> Big 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IF0013 –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dari</a:t>
            </a:r>
            <a:r>
              <a:rPr lang="en-US" dirty="0" smtClean="0"/>
              <a:t> Big 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6" y="696776"/>
            <a:ext cx="6883247" cy="4454776"/>
          </a:xfrm>
        </p:spPr>
      </p:pic>
    </p:spTree>
    <p:extLst>
      <p:ext uri="{BB962C8B-B14F-4D97-AF65-F5344CB8AC3E}">
        <p14:creationId xmlns:p14="http://schemas.microsoft.com/office/powerpoint/2010/main" val="174531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6" y="704510"/>
            <a:ext cx="6883247" cy="4439307"/>
          </a:xfrm>
        </p:spPr>
      </p:pic>
    </p:spTree>
    <p:extLst>
      <p:ext uri="{BB962C8B-B14F-4D97-AF65-F5344CB8AC3E}">
        <p14:creationId xmlns:p14="http://schemas.microsoft.com/office/powerpoint/2010/main" val="27354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6" y="719977"/>
            <a:ext cx="6883247" cy="4408372"/>
          </a:xfrm>
        </p:spPr>
      </p:pic>
    </p:spTree>
    <p:extLst>
      <p:ext uri="{BB962C8B-B14F-4D97-AF65-F5344CB8AC3E}">
        <p14:creationId xmlns:p14="http://schemas.microsoft.com/office/powerpoint/2010/main" val="35880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10" y="719977"/>
            <a:ext cx="6861279" cy="4408372"/>
          </a:xfrm>
        </p:spPr>
      </p:pic>
    </p:spTree>
    <p:extLst>
      <p:ext uri="{BB962C8B-B14F-4D97-AF65-F5344CB8AC3E}">
        <p14:creationId xmlns:p14="http://schemas.microsoft.com/office/powerpoint/2010/main" val="289546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76" y="719977"/>
            <a:ext cx="6811546" cy="4408372"/>
          </a:xfrm>
        </p:spPr>
      </p:pic>
    </p:spTree>
    <p:extLst>
      <p:ext uri="{BB962C8B-B14F-4D97-AF65-F5344CB8AC3E}">
        <p14:creationId xmlns:p14="http://schemas.microsoft.com/office/powerpoint/2010/main" val="8028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76" y="732383"/>
            <a:ext cx="6811546" cy="4383559"/>
          </a:xfrm>
        </p:spPr>
      </p:pic>
    </p:spTree>
    <p:extLst>
      <p:ext uri="{BB962C8B-B14F-4D97-AF65-F5344CB8AC3E}">
        <p14:creationId xmlns:p14="http://schemas.microsoft.com/office/powerpoint/2010/main" val="301212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76" y="949423"/>
            <a:ext cx="6811546" cy="3949479"/>
          </a:xfrm>
        </p:spPr>
      </p:pic>
    </p:spTree>
    <p:extLst>
      <p:ext uri="{BB962C8B-B14F-4D97-AF65-F5344CB8AC3E}">
        <p14:creationId xmlns:p14="http://schemas.microsoft.com/office/powerpoint/2010/main" val="138254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(</a:t>
            </a:r>
            <a:r>
              <a:rPr lang="en-US" dirty="0" err="1" smtClean="0"/>
              <a:t>Lagi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Faktorial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(</a:t>
            </a:r>
            <a:r>
              <a:rPr lang="en-US" dirty="0" err="1" smtClean="0"/>
              <a:t>Lagi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 err="1" smtClean="0"/>
              <a:t>Mengapa</a:t>
            </a:r>
            <a:r>
              <a:rPr lang="en-US" sz="4400" dirty="0" smtClean="0"/>
              <a:t> </a:t>
            </a:r>
            <a:r>
              <a:rPr lang="en-US" sz="4400" dirty="0" err="1" smtClean="0"/>
              <a:t>perlu</a:t>
            </a:r>
            <a:r>
              <a:rPr lang="en-US" sz="4400" dirty="0" smtClean="0"/>
              <a:t> </a:t>
            </a:r>
            <a:r>
              <a:rPr lang="en-US" sz="4400" dirty="0" err="1" smtClean="0"/>
              <a:t>analisis</a:t>
            </a:r>
            <a:r>
              <a:rPr lang="en-US" sz="4400" dirty="0" smtClean="0"/>
              <a:t> </a:t>
            </a:r>
            <a:r>
              <a:rPr lang="en-US" sz="4400" dirty="0" err="1" smtClean="0"/>
              <a:t>algoritma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993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(</a:t>
            </a:r>
            <a:r>
              <a:rPr lang="en-US" dirty="0" err="1" smtClean="0"/>
              <a:t>Lagi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Insertion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Asimtotik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Big O</a:t>
            </a:r>
          </a:p>
          <a:p>
            <a:r>
              <a:rPr lang="en-US" dirty="0" smtClean="0"/>
              <a:t>Big 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Big </a:t>
            </a:r>
            <a:r>
              <a:rPr lang="el-GR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Mengukur</a:t>
            </a:r>
            <a:r>
              <a:rPr lang="en-US" sz="3600" dirty="0" smtClean="0"/>
              <a:t> </a:t>
            </a:r>
            <a:r>
              <a:rPr lang="en-US" sz="3600" dirty="0" err="1" smtClean="0"/>
              <a:t>Kompleksitas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Big 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 smtClean="0"/>
              <a:t>.</a:t>
            </a:r>
          </a:p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input</a:t>
            </a:r>
            <a:r>
              <a:rPr lang="en-US" dirty="0" smtClean="0"/>
              <a:t>.</a:t>
            </a:r>
          </a:p>
          <a:p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 smtClean="0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input.</a:t>
            </a:r>
          </a:p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/>
              <a:t>ukuran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matematika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55" y="1815548"/>
            <a:ext cx="6433689" cy="3730459"/>
          </a:xfrm>
        </p:spPr>
      </p:pic>
    </p:spTree>
    <p:extLst>
      <p:ext uri="{BB962C8B-B14F-4D97-AF65-F5344CB8AC3E}">
        <p14:creationId xmlns:p14="http://schemas.microsoft.com/office/powerpoint/2010/main" val="9706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62"/>
          <a:stretch/>
        </p:blipFill>
        <p:spPr>
          <a:xfrm>
            <a:off x="1451113" y="1690689"/>
            <a:ext cx="6241774" cy="3754838"/>
          </a:xfrm>
        </p:spPr>
      </p:pic>
    </p:spTree>
    <p:extLst>
      <p:ext uri="{BB962C8B-B14F-4D97-AF65-F5344CB8AC3E}">
        <p14:creationId xmlns:p14="http://schemas.microsoft.com/office/powerpoint/2010/main" val="27569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06"/>
          <a:stretch/>
        </p:blipFill>
        <p:spPr>
          <a:xfrm>
            <a:off x="1496192" y="2067337"/>
            <a:ext cx="6151615" cy="2822715"/>
          </a:xfrm>
        </p:spPr>
      </p:pic>
    </p:spTree>
    <p:extLst>
      <p:ext uri="{BB962C8B-B14F-4D97-AF65-F5344CB8AC3E}">
        <p14:creationId xmlns:p14="http://schemas.microsoft.com/office/powerpoint/2010/main" val="21036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Maximum-Element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112</Words>
  <Application>Microsoft Office PowerPoint</Application>
  <PresentationFormat>On-screen Show (4:3)</PresentationFormat>
  <Paragraphs>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Pengenalan dan Model Matematika Big O</vt:lpstr>
      <vt:lpstr>Mengapa perlu analisis algoritma?</vt:lpstr>
      <vt:lpstr>Kompleksitas Algoritma</vt:lpstr>
      <vt:lpstr>Notasi Asimtotik</vt:lpstr>
      <vt:lpstr>Mengukur Kompleksitas dengan Big O</vt:lpstr>
      <vt:lpstr>Fungsi Matematika?</vt:lpstr>
      <vt:lpstr>Fungsi Matematika?</vt:lpstr>
      <vt:lpstr>Fungsi Matematika?</vt:lpstr>
      <vt:lpstr>Contoh Kasus</vt:lpstr>
      <vt:lpstr>Kriteria Efisiensi Umum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Kasus (Lagi)</vt:lpstr>
      <vt:lpstr>Contoh Kasus (Lagi)</vt:lpstr>
      <vt:lpstr>Contoh Kasus (Lagi)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</dc:creator>
  <cp:lastModifiedBy>bert</cp:lastModifiedBy>
  <cp:revision>24</cp:revision>
  <dcterms:created xsi:type="dcterms:W3CDTF">2014-09-11T04:36:57Z</dcterms:created>
  <dcterms:modified xsi:type="dcterms:W3CDTF">2014-09-11T06:36:53Z</dcterms:modified>
</cp:coreProperties>
</file>