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84" autoAdjust="0"/>
  </p:normalViewPr>
  <p:slideViewPr>
    <p:cSldViewPr snapToGrid="0">
      <p:cViewPr varScale="1">
        <p:scale>
          <a:sx n="56" d="100"/>
          <a:sy n="56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BE34A-8FD5-4222-BD48-A6274F557804}" type="datetimeFigureOut">
              <a:rPr lang="en-US" smtClean="0"/>
              <a:t>16-Sep-14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F918-7AB5-42C2-AED8-408C377E0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2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Pemahaman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dilakukan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membaca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deskripsi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permasalahan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secara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baik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Apabila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permasalahan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tersebut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merupakan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permasalahan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umum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seperti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misalnya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masalah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pengurutan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maka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bisa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menggunakan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algoritma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sudah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menyelesaikan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Jika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tidak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mendesain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algoritma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tersebut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Hal lain yang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perlu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diperhatikan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baik-baik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masukan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permasalahan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tersebut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Besarnya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ukuran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masukan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i-FI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menentukan algoritma yang akan kita gunakan.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9F918-7AB5-42C2-AED8-408C377E07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84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9F918-7AB5-42C2-AED8-408C377E07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6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16-Sep-14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1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16-Sep-14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16-Sep-14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8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16-Sep-14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7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16-Sep-14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0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16-Sep-14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9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 algn="ctr"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16-Sep-14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16-Sep-14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16-Sep-14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3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16-Sep-14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4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16-Sep-14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1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936" y="5792885"/>
            <a:ext cx="5384127" cy="95238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99D56-E929-4165-804A-D5181D5DCEB5}" type="datetimeFigureOut">
              <a:rPr lang="en-US" smtClean="0"/>
              <a:t>16-Sep-14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12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Pengenalan</a:t>
            </a:r>
            <a:r>
              <a:rPr lang="en-US" sz="4000" dirty="0" smtClean="0"/>
              <a:t> </a:t>
            </a:r>
            <a:r>
              <a:rPr lang="en-US" sz="4000" dirty="0" err="1" smtClean="0"/>
              <a:t>dan</a:t>
            </a:r>
            <a:r>
              <a:rPr lang="en-US" sz="4000" dirty="0" smtClean="0"/>
              <a:t> Model </a:t>
            </a:r>
            <a:r>
              <a:rPr lang="en-US" sz="4000" dirty="0" err="1" smtClean="0"/>
              <a:t>Matematika</a:t>
            </a:r>
            <a:r>
              <a:rPr lang="en-US" sz="4000" dirty="0" smtClean="0"/>
              <a:t> Big O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IF0013 – </a:t>
            </a: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0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 smtClean="0"/>
              <a:t>Kompleksitas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5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Notasi</a:t>
            </a:r>
            <a:r>
              <a:rPr lang="en-US" dirty="0" smtClean="0"/>
              <a:t> </a:t>
            </a:r>
            <a:r>
              <a:rPr lang="en-US" dirty="0" err="1" smtClean="0"/>
              <a:t>Asimtotik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Big O</a:t>
            </a:r>
          </a:p>
          <a:p>
            <a:r>
              <a:rPr lang="en-US" dirty="0" smtClean="0"/>
              <a:t>Big </a:t>
            </a:r>
            <a:r>
              <a:rPr lang="el-GR" dirty="0" smtClean="0"/>
              <a:t>Ω</a:t>
            </a:r>
            <a:endParaRPr lang="en-US" dirty="0" smtClean="0"/>
          </a:p>
          <a:p>
            <a:r>
              <a:rPr lang="en-US" dirty="0" smtClean="0"/>
              <a:t>Big </a:t>
            </a:r>
            <a:r>
              <a:rPr lang="el-GR" dirty="0"/>
              <a:t>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94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Mengukur</a:t>
            </a:r>
            <a:r>
              <a:rPr lang="en-US" sz="3600" dirty="0" smtClean="0"/>
              <a:t> </a:t>
            </a:r>
            <a:r>
              <a:rPr lang="en-US" sz="3600" dirty="0" err="1" smtClean="0"/>
              <a:t>Kompleksitas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Big 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 smtClean="0"/>
              <a:t>.</a:t>
            </a:r>
          </a:p>
          <a:p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input</a:t>
            </a:r>
            <a:r>
              <a:rPr lang="en-US" dirty="0" smtClean="0"/>
              <a:t>.</a:t>
            </a:r>
          </a:p>
          <a:p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 smtClean="0"/>
              <a:t>bergantung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input.</a:t>
            </a:r>
          </a:p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/>
              <a:t>ukuran</a:t>
            </a:r>
            <a:r>
              <a:rPr lang="en-US" dirty="0"/>
              <a:t> input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 smtClean="0"/>
              <a:t>matematika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66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155" y="1815548"/>
            <a:ext cx="6433689" cy="3730459"/>
          </a:xfrm>
        </p:spPr>
      </p:pic>
    </p:spTree>
    <p:extLst>
      <p:ext uri="{BB962C8B-B14F-4D97-AF65-F5344CB8AC3E}">
        <p14:creationId xmlns:p14="http://schemas.microsoft.com/office/powerpoint/2010/main" val="97060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62"/>
          <a:stretch/>
        </p:blipFill>
        <p:spPr>
          <a:xfrm>
            <a:off x="1451113" y="1690689"/>
            <a:ext cx="6241774" cy="3754838"/>
          </a:xfrm>
        </p:spPr>
      </p:pic>
    </p:spTree>
    <p:extLst>
      <p:ext uri="{BB962C8B-B14F-4D97-AF65-F5344CB8AC3E}">
        <p14:creationId xmlns:p14="http://schemas.microsoft.com/office/powerpoint/2010/main" val="275695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06"/>
          <a:stretch/>
        </p:blipFill>
        <p:spPr>
          <a:xfrm>
            <a:off x="1496192" y="2067337"/>
            <a:ext cx="6151615" cy="2822715"/>
          </a:xfrm>
        </p:spPr>
      </p:pic>
    </p:spTree>
    <p:extLst>
      <p:ext uri="{BB962C8B-B14F-4D97-AF65-F5344CB8AC3E}">
        <p14:creationId xmlns:p14="http://schemas.microsoft.com/office/powerpoint/2010/main" val="210367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Maximum-Element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3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Efisiensi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dari</a:t>
            </a:r>
            <a:r>
              <a:rPr lang="en-US" dirty="0" smtClean="0"/>
              <a:t> Big 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9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26" y="696776"/>
            <a:ext cx="6883247" cy="4454776"/>
          </a:xfrm>
        </p:spPr>
      </p:pic>
    </p:spTree>
    <p:extLst>
      <p:ext uri="{BB962C8B-B14F-4D97-AF65-F5344CB8AC3E}">
        <p14:creationId xmlns:p14="http://schemas.microsoft.com/office/powerpoint/2010/main" val="174531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26" y="704510"/>
            <a:ext cx="6883247" cy="4439307"/>
          </a:xfrm>
        </p:spPr>
      </p:pic>
    </p:spTree>
    <p:extLst>
      <p:ext uri="{BB962C8B-B14F-4D97-AF65-F5344CB8AC3E}">
        <p14:creationId xmlns:p14="http://schemas.microsoft.com/office/powerpoint/2010/main" val="273543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4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26" y="719977"/>
            <a:ext cx="6883247" cy="4408372"/>
          </a:xfrm>
        </p:spPr>
      </p:pic>
    </p:spTree>
    <p:extLst>
      <p:ext uri="{BB962C8B-B14F-4D97-AF65-F5344CB8AC3E}">
        <p14:creationId xmlns:p14="http://schemas.microsoft.com/office/powerpoint/2010/main" val="358804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310" y="719977"/>
            <a:ext cx="6861279" cy="4408372"/>
          </a:xfrm>
        </p:spPr>
      </p:pic>
    </p:spTree>
    <p:extLst>
      <p:ext uri="{BB962C8B-B14F-4D97-AF65-F5344CB8AC3E}">
        <p14:creationId xmlns:p14="http://schemas.microsoft.com/office/powerpoint/2010/main" val="289546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76" y="719977"/>
            <a:ext cx="6811546" cy="4408372"/>
          </a:xfrm>
        </p:spPr>
      </p:pic>
    </p:spTree>
    <p:extLst>
      <p:ext uri="{BB962C8B-B14F-4D97-AF65-F5344CB8AC3E}">
        <p14:creationId xmlns:p14="http://schemas.microsoft.com/office/powerpoint/2010/main" val="80287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76" y="732383"/>
            <a:ext cx="6811546" cy="4383559"/>
          </a:xfrm>
        </p:spPr>
      </p:pic>
    </p:spTree>
    <p:extLst>
      <p:ext uri="{BB962C8B-B14F-4D97-AF65-F5344CB8AC3E}">
        <p14:creationId xmlns:p14="http://schemas.microsoft.com/office/powerpoint/2010/main" val="301212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76" y="949423"/>
            <a:ext cx="6811546" cy="3949479"/>
          </a:xfrm>
        </p:spPr>
      </p:pic>
    </p:spTree>
    <p:extLst>
      <p:ext uri="{BB962C8B-B14F-4D97-AF65-F5344CB8AC3E}">
        <p14:creationId xmlns:p14="http://schemas.microsoft.com/office/powerpoint/2010/main" val="138254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(</a:t>
            </a:r>
            <a:r>
              <a:rPr lang="en-US" dirty="0" err="1" smtClean="0"/>
              <a:t>Lagi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Faktorial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5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(</a:t>
            </a:r>
            <a:r>
              <a:rPr lang="en-US" dirty="0" err="1" smtClean="0"/>
              <a:t>Lagi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Bubble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1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(</a:t>
            </a:r>
            <a:r>
              <a:rPr lang="en-US" dirty="0" err="1" smtClean="0"/>
              <a:t>Lagi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Insertion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887"/>
            <a:ext cx="7886700" cy="962229"/>
          </a:xfrm>
        </p:spPr>
        <p:txBody>
          <a:bodyPr/>
          <a:lstStyle/>
          <a:p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245" y="1064941"/>
            <a:ext cx="4306529" cy="5640888"/>
          </a:xfrm>
        </p:spPr>
      </p:pic>
    </p:spTree>
    <p:extLst>
      <p:ext uri="{BB962C8B-B14F-4D97-AF65-F5344CB8AC3E}">
        <p14:creationId xmlns:p14="http://schemas.microsoft.com/office/powerpoint/2010/main" val="322395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Memahami</a:t>
            </a:r>
            <a:r>
              <a:rPr lang="en-US" sz="5400" dirty="0" smtClean="0"/>
              <a:t> </a:t>
            </a:r>
            <a:r>
              <a:rPr lang="en-US" sz="5400" dirty="0" err="1" smtClean="0"/>
              <a:t>Permasalahan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6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Decisions, decisions, decisions!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eksak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aproksimasi</a:t>
            </a:r>
            <a:r>
              <a:rPr lang="en-US" dirty="0" smtClean="0"/>
              <a:t>? </a:t>
            </a:r>
            <a:r>
              <a:rPr lang="en-US" dirty="0" err="1" smtClean="0"/>
              <a:t>Struktur</a:t>
            </a:r>
            <a:r>
              <a:rPr lang="en-US" dirty="0" smtClean="0"/>
              <a:t> data? </a:t>
            </a:r>
            <a:r>
              <a:rPr lang="en-US" dirty="0" err="1" smtClean="0"/>
              <a:t>Teknik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09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Membuktikan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1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400" dirty="0" err="1" smtClean="0"/>
              <a:t>Mengapa</a:t>
            </a:r>
            <a:r>
              <a:rPr lang="en-US" sz="4400" dirty="0" smtClean="0"/>
              <a:t> </a:t>
            </a:r>
            <a:r>
              <a:rPr lang="en-US" sz="4400" dirty="0" err="1" smtClean="0"/>
              <a:t>perlu</a:t>
            </a:r>
            <a:r>
              <a:rPr lang="en-US" sz="4400" dirty="0" smtClean="0"/>
              <a:t> </a:t>
            </a:r>
            <a:r>
              <a:rPr lang="en-US" sz="4400" dirty="0" err="1" smtClean="0"/>
              <a:t>analisis</a:t>
            </a:r>
            <a:r>
              <a:rPr lang="en-US" sz="4400" dirty="0" smtClean="0"/>
              <a:t> </a:t>
            </a:r>
            <a:r>
              <a:rPr lang="en-US" sz="4400" dirty="0" err="1" smtClean="0"/>
              <a:t>algoritma</a:t>
            </a:r>
            <a:r>
              <a:rPr lang="en-US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9931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</TotalTime>
  <Words>212</Words>
  <Application>Microsoft Office PowerPoint</Application>
  <PresentationFormat>On-screen Show (4:3)</PresentationFormat>
  <Paragraphs>45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Pengenalan dan Model Matematika Big O</vt:lpstr>
      <vt:lpstr>Algoritma?</vt:lpstr>
      <vt:lpstr>Langkah Penyelesaian Masalah</vt:lpstr>
      <vt:lpstr>Memahami Permasalahan</vt:lpstr>
      <vt:lpstr>Decisions, decisions, decisions!</vt:lpstr>
      <vt:lpstr>Desain Algoritma</vt:lpstr>
      <vt:lpstr>Membuktikan Kebenaran</vt:lpstr>
      <vt:lpstr>Analisis Algoritma</vt:lpstr>
      <vt:lpstr>Mengapa perlu analisis algoritma?</vt:lpstr>
      <vt:lpstr>Kompleksitas Algoritma</vt:lpstr>
      <vt:lpstr>Notasi Asimtotik</vt:lpstr>
      <vt:lpstr>Mengukur Kompleksitas dengan Big O</vt:lpstr>
      <vt:lpstr>Fungsi Matematika?</vt:lpstr>
      <vt:lpstr>Fungsi Matematika?</vt:lpstr>
      <vt:lpstr>Fungsi Matematika?</vt:lpstr>
      <vt:lpstr>Contoh Kasus</vt:lpstr>
      <vt:lpstr>Kriteria Efisiensi Umum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Contoh Kasus (Lagi)</vt:lpstr>
      <vt:lpstr>Contoh Kasus (Lagi)</vt:lpstr>
      <vt:lpstr>Contoh Kasus (Lagi)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</dc:creator>
  <cp:lastModifiedBy>Blodstone</cp:lastModifiedBy>
  <cp:revision>33</cp:revision>
  <dcterms:created xsi:type="dcterms:W3CDTF">2014-09-11T04:36:57Z</dcterms:created>
  <dcterms:modified xsi:type="dcterms:W3CDTF">2014-09-16T13:30:43Z</dcterms:modified>
</cp:coreProperties>
</file>