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/>
    <p:restoredTop sz="95091"/>
  </p:normalViewPr>
  <p:slideViewPr>
    <p:cSldViewPr snapToGrid="0" snapToObjects="1">
      <p:cViewPr varScale="1">
        <p:scale>
          <a:sx n="94" d="100"/>
          <a:sy n="94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934D-B499-7143-9563-552C561E5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SVN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3A532-8924-EE49-9141-4EC9A0EDE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err="1"/>
              <a:t>Zacky</a:t>
            </a:r>
            <a:r>
              <a:rPr lang="en-US" dirty="0"/>
              <a:t> </a:t>
            </a:r>
            <a:r>
              <a:rPr lang="en-US" dirty="0" err="1"/>
              <a:t>Mughni</a:t>
            </a:r>
            <a:r>
              <a:rPr lang="en-US" dirty="0"/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102237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B5F2-F4FE-9F4E-8DBF-ED0040FD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Subversion?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1B03B-4115-A04E-AD56-B7F318DD5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638" y="1030287"/>
            <a:ext cx="68834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1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2FF5-02E2-FF4D-A0EE-58CACF68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  <p:pic>
        <p:nvPicPr>
          <p:cNvPr id="1026" name="Picture 2" descr="Subversion (Centralized Version Control System) - Blogs">
            <a:extLst>
              <a:ext uri="{FF2B5EF4-FFF2-40B4-BE49-F238E27FC236}">
                <a16:creationId xmlns:a16="http://schemas.microsoft.com/office/drawing/2014/main" id="{2653F25B-F200-F041-B5DA-A10289961D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367" y="1665257"/>
            <a:ext cx="7728921" cy="352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66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A78B-9BF9-E447-B2FC-E81E13C0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Subversion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2FF0107-178F-CA46-B7E4-668B9ED44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699127"/>
              </p:ext>
            </p:extLst>
          </p:nvPr>
        </p:nvGraphicFramePr>
        <p:xfrm>
          <a:off x="3868738" y="863600"/>
          <a:ext cx="7315200" cy="5209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854601286"/>
                    </a:ext>
                  </a:extLst>
                </a:gridCol>
              </a:tblGrid>
              <a:tr h="1302414">
                <a:tc>
                  <a:txBody>
                    <a:bodyPr/>
                    <a:lstStyle/>
                    <a:p>
                      <a:r>
                        <a:rPr lang="en-US" dirty="0" err="1"/>
                        <a:t>Dapat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menelusuri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perubahan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terjadi</a:t>
                      </a:r>
                      <a:r>
                        <a:rPr lang="en-US" dirty="0"/>
                        <a:t> pada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41853"/>
                  </a:ext>
                </a:extLst>
              </a:tr>
              <a:tr h="1302414">
                <a:tc>
                  <a:txBody>
                    <a:bodyPr/>
                    <a:lstStyle/>
                    <a:p>
                      <a:r>
                        <a:rPr lang="en-US" dirty="0" err="1"/>
                        <a:t>Memungkinkan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berkerja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berkolaborasi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developer lain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934626"/>
                  </a:ext>
                </a:extLst>
              </a:tr>
              <a:tr h="1302414">
                <a:tc>
                  <a:txBody>
                    <a:bodyPr/>
                    <a:lstStyle/>
                    <a:p>
                      <a:r>
                        <a:rPr lang="en-US" dirty="0" err="1"/>
                        <a:t>Terdapat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fitur</a:t>
                      </a:r>
                      <a:r>
                        <a:rPr lang="en-US" dirty="0"/>
                        <a:t> branch dan merging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710867"/>
                  </a:ext>
                </a:extLst>
              </a:tr>
              <a:tr h="1302414">
                <a:tc>
                  <a:txBody>
                    <a:bodyPr/>
                    <a:lstStyle/>
                    <a:p>
                      <a:r>
                        <a:rPr lang="en-US" dirty="0" err="1"/>
                        <a:t>Memungkinkan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kembali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keadaan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sebelum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perubahan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93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35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6CA0-EB7A-0346-8E24-409ECA55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60A5BE-B791-AD4C-A5B1-BC9669612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768789"/>
              </p:ext>
            </p:extLst>
          </p:nvPr>
        </p:nvGraphicFramePr>
        <p:xfrm>
          <a:off x="3868738" y="863600"/>
          <a:ext cx="7315200" cy="519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592851316"/>
                    </a:ext>
                  </a:extLst>
                </a:gridCol>
              </a:tblGrid>
              <a:tr h="649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Life Cycle of Subversion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666688"/>
                  </a:ext>
                </a:extLst>
              </a:tr>
              <a:tr h="649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 Repository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131349"/>
                  </a:ext>
                </a:extLst>
              </a:tr>
              <a:tr h="649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90006"/>
                  </a:ext>
                </a:extLst>
              </a:tr>
              <a:tr h="649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423360"/>
                  </a:ext>
                </a:extLst>
              </a:tr>
              <a:tr h="649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997784"/>
                  </a:ext>
                </a:extLst>
              </a:tr>
              <a:tr h="649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271925"/>
                  </a:ext>
                </a:extLst>
              </a:tr>
              <a:tr h="649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 Mistakes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40690"/>
                  </a:ext>
                </a:extLst>
              </a:tr>
              <a:tr h="649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821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6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934D-B499-7143-9563-552C561E5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530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35</TotalTime>
  <Words>65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Frame</vt:lpstr>
      <vt:lpstr>Introduction SVN</vt:lpstr>
      <vt:lpstr>Apa itu Subversion?</vt:lpstr>
      <vt:lpstr>Version Control System</vt:lpstr>
      <vt:lpstr>Keuntungan Menggunakan Subversion</vt:lpstr>
      <vt:lpstr>Life Cycle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SVN</dc:title>
  <dc:creator>Microsoft Office User</dc:creator>
  <cp:lastModifiedBy>Microsoft Office User</cp:lastModifiedBy>
  <cp:revision>4</cp:revision>
  <dcterms:created xsi:type="dcterms:W3CDTF">2021-06-11T05:02:13Z</dcterms:created>
  <dcterms:modified xsi:type="dcterms:W3CDTF">2021-06-11T05:38:11Z</dcterms:modified>
</cp:coreProperties>
</file>