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Water Pump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 to Shareholders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Replaced zero population values.</a:t>
            </a:r>
          </a:p>
          <a:p>
            <a:r>
              <a:t>2. Filled missing values with 'Unknown'.</a:t>
            </a:r>
          </a:p>
          <a:p>
            <a:r>
              <a:t>3. Binned urban areas together.</a:t>
            </a:r>
          </a:p>
          <a:p>
            <a:r>
              <a:t>4. Processed 'installer' and 'funder' columns to group less frequent values into 'Other'.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Created 'water_per_person' feature.</a:t>
            </a:r>
          </a:p>
          <a:p>
            <a:r>
              <a:t>2. Calculated 'age_at_inspection' using 'date_recorded' and 'construction_year'.</a:t>
            </a:r>
          </a:p>
          <a:p>
            <a:r>
              <a:t>3. Encoded categorical variables.</a:t>
            </a:r>
          </a:p>
          <a:p>
            <a:r>
              <a:t>4. Created dummies for categorical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Built a dummy classifier for baseline comparison.</a:t>
            </a:r>
          </a:p>
          <a:p>
            <a:r>
              <a:t>2. Used Logistic Regression for model building.</a:t>
            </a:r>
          </a:p>
          <a:p>
            <a:r>
              <a:t>3. Evaluated models using confusion matrix and other metrics.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Confusion matrix analysis for dummy model.</a:t>
            </a:r>
          </a:p>
          <a:p>
            <a:r>
              <a:t>2. Performance metrics for logistic regression model.</a:t>
            </a:r>
          </a:p>
          <a:p>
            <a:r>
              <a:t>3. Comparison with baseline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Summarized findings from data analysis and modeling.</a:t>
            </a:r>
          </a:p>
          <a:p>
            <a:r>
              <a:t>2. Recommendations for stakeholders based on analysis.</a:t>
            </a:r>
          </a:p>
          <a:p>
            <a:r>
              <a:t>3. Future steps and potential 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