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6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6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5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15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6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6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9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9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1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14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2837-54BD-4CEB-A794-1C977DB1720F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8FF4-5534-4946-8A32-7866FC2AB7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70981" y="82725"/>
            <a:ext cx="8907505" cy="6689550"/>
            <a:chOff x="485307" y="349426"/>
            <a:chExt cx="8214449" cy="6169064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5307" y="2402685"/>
              <a:ext cx="2053022" cy="205302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38801" y="349426"/>
              <a:ext cx="2053022" cy="205302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538802" y="2402448"/>
              <a:ext cx="2053022" cy="205302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92768" y="2402447"/>
              <a:ext cx="2053022" cy="205302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645790" y="2401977"/>
              <a:ext cx="2053966" cy="20539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802" y="4465469"/>
              <a:ext cx="2053021" cy="205302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8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左</dc:title>
  <dc:creator>shima07</dc:creator>
  <cp:lastModifiedBy>shima07</cp:lastModifiedBy>
  <cp:revision>8</cp:revision>
  <cp:lastPrinted>2016-02-19T08:20:28Z</cp:lastPrinted>
  <dcterms:created xsi:type="dcterms:W3CDTF">2016-02-18T18:02:27Z</dcterms:created>
  <dcterms:modified xsi:type="dcterms:W3CDTF">2016-02-19T08:42:59Z</dcterms:modified>
</cp:coreProperties>
</file>