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40A1-A300-8B43-A227-ED2FC5F9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54802-3D16-A946-A280-925A5367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330B-43B7-0044-B615-2A716B09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337A-9231-3141-B26C-BD9101EF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A1E70-41FD-4443-B0CF-A946D6B2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5A33-81E4-0D4C-BC99-9E9BE01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9571C-C8E8-1F4B-9A2C-37B29903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0636-E3AC-6E48-9435-4366D903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5E63-5343-9444-9D12-70E805B8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41F4-3E56-3D40-B22C-EC52CBE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D84DA-A805-BB4D-92C3-660B2E81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5167B-9C61-4041-9A4E-DB3DA4C1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60A2-7D4D-0643-A1C3-C30F5CA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FCA6-51FA-1A42-9FC2-9D8C93C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6BA0-9756-3648-BBA0-A47ED61D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C2D-F4BC-E941-B4ED-EF3B4E7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03C9-DB6D-ED40-A75B-A7215BFB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C1AC-1E81-CB4E-81C6-04A5C8BF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710D-6E4F-A047-ABB4-53DFC234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6267-ECC3-B64B-BF41-6DBFB3A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B9A-59B3-2C46-AB8C-1703D552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E992-457D-AF4B-B0B2-A1042C7A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BA90-04EE-9145-B6F7-B15248FE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73CE-2F57-B14D-84CE-BED35AD2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359A-5C70-2648-9F04-AC6433E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2824-A2E1-2F45-A702-93AA3D5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258F-FDFF-5544-8754-BB8444C57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218F2-A6DA-0D41-BEDF-8C46D3744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E1BD3-ADE7-FF4E-8D81-AD6E841D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FBAA-D712-0640-A7F6-A85F0949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AC3B-8651-6049-B7B5-9F08AEAF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6574-0BD3-0E4B-8FB1-FF53AD6B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3291-1A40-4F45-B1B4-9AF40C08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94A1-B3A7-3541-AB9C-2BB782FA8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5731F-79DE-2144-A5FC-84589FA6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393-5FC6-5B43-A9B5-93CF7991F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BB308-6DF3-1445-A464-B0C93F3A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48EF8-BD7D-CD4E-80A6-C74305A6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247D6-ECD3-2041-8F7C-D63100B1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6A8-8712-A144-95B3-FF54905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95FF8-7E79-4047-A3B1-7C22525D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04B2B-59C0-E44D-AEBA-CD3F4BEE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EE88E-56A3-314C-883A-4D98B561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88298-4A79-7F41-867C-9466495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3C46E-7774-B046-9E50-9E2603DD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E89D6-D928-3145-9A7D-89DC33B9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FD02-7516-4349-88DB-B1874FDD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EB19-04E4-9648-9EBF-A4F4152E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41699-3F07-9F46-88C3-66C2DB48D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9B6AE-82A0-C948-BE13-FB43F97B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C72D-4C06-184A-9CD0-5DCFAC60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F5961-FB36-8242-8681-3445051F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10B0-74DD-3F49-AFDE-8A99EC3D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D2AB0-D6CE-2B4D-B474-4E8B9CB55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5A99-F581-A040-BF48-97D4815D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21D63-F8C2-1A46-8FF6-4EA0B3AD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3FAA7-EBE0-7748-9996-37FBF24E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B71F0-B320-D349-8987-C0CF84E1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3A41C-1031-5B47-AF0E-F53B94C1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1B88-568D-1F43-B31B-A7AD6B67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D495-0DC9-2145-A4F8-95BE4A0DB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AB53-86FC-D146-B7A7-819D8DA38EC6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29E2-CA80-CF43-949B-0A2638B3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79A0-91E8-5647-BF4A-3041BA8E8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439D-B421-D54E-A498-EE1FC8AE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39C23C3A-5C1C-7446-99C5-9A43BC0B7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" b="20614"/>
          <a:stretch/>
        </p:blipFill>
        <p:spPr>
          <a:xfrm>
            <a:off x="3524250" y="231228"/>
            <a:ext cx="5143500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Beryl Zhang</dc:creator>
  <cp:lastModifiedBy>Beryl Zhang</cp:lastModifiedBy>
  <cp:revision>2</cp:revision>
  <dcterms:created xsi:type="dcterms:W3CDTF">2021-07-17T09:52:20Z</dcterms:created>
  <dcterms:modified xsi:type="dcterms:W3CDTF">2021-07-17T11:11:12Z</dcterms:modified>
</cp:coreProperties>
</file>