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6" r:id="rId3"/>
    <p:sldId id="269" r:id="rId4"/>
    <p:sldId id="271" r:id="rId5"/>
    <p:sldId id="272" r:id="rId6"/>
    <p:sldId id="282" r:id="rId7"/>
    <p:sldId id="284" r:id="rId8"/>
    <p:sldId id="290" r:id="rId9"/>
    <p:sldId id="283" r:id="rId10"/>
    <p:sldId id="270" r:id="rId11"/>
    <p:sldId id="279" r:id="rId12"/>
    <p:sldId id="280" r:id="rId13"/>
    <p:sldId id="285" r:id="rId14"/>
    <p:sldId id="286" r:id="rId15"/>
    <p:sldId id="289" r:id="rId16"/>
    <p:sldId id="287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15/01/19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14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B-Thread GUI </a:t>
            </a:r>
            <a:br>
              <a:rPr lang="it-IT" dirty="0"/>
            </a:br>
            <a:r>
              <a:rPr lang="it-IT" dirty="0"/>
              <a:t>G-Engine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Giovanni Converso</a:t>
            </a:r>
          </a:p>
          <a:p>
            <a:r>
              <a:rPr lang="it-IT" dirty="0"/>
              <a:t>Gabriele Zorloni</a:t>
            </a:r>
          </a:p>
          <a:p>
            <a:r>
              <a:rPr lang="it-IT" dirty="0"/>
              <a:t>Antonio Daniele Mu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L-I5021.1 – Laboratorio di</a:t>
            </a:r>
          </a:p>
          <a:p>
            <a:r>
              <a:rPr lang="it-IT" dirty="0"/>
              <a:t> ingegneria e sviluppo del sw. 2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Giancarlo Corti</a:t>
            </a:r>
          </a:p>
          <a:p>
            <a:r>
              <a:rPr lang="it-IT" dirty="0"/>
              <a:t>Sandro Pedrazzini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Amos Brocco</a:t>
            </a:r>
          </a:p>
          <a:p>
            <a:r>
              <a:rPr lang="it-IT" dirty="0"/>
              <a:t>Achille Peternier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15 gennaio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381642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Sviluppare un motore grafico che </a:t>
            </a:r>
            <a:r>
              <a:rPr lang="it-IT" dirty="0" err="1"/>
              <a:t>renderizzi</a:t>
            </a:r>
            <a:r>
              <a:rPr lang="it-IT" dirty="0"/>
              <a:t> un guanto meccanico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Software operativo su Unix e Windows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Interazione utente con un modello 3D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 progetti – G-Engine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87448-D5EA-4828-B113-33516556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276872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C++ 11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Freeglut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FreeImage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GoogleTest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Singleton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G-Engine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79E8C8-9D37-4BB8-AC58-771E044A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00808"/>
            <a:ext cx="5656991" cy="37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3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Diagramma 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G-Engine – </a:t>
            </a:r>
            <a:r>
              <a:rPr lang="it-IT" dirty="0" err="1"/>
              <a:t>Renderizzazione</a:t>
            </a:r>
            <a:r>
              <a:rPr lang="it-IT" dirty="0"/>
              <a:t> di una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4BB83-BAB9-43EE-A89D-910DB301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75" y="2132856"/>
            <a:ext cx="5402500" cy="37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0CCCB9-6FC7-4ABC-961B-23D5CB4EC0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delle </a:t>
            </a:r>
            <a:r>
              <a:rPr lang="it-IT" dirty="0" err="1"/>
              <a:t>Property</a:t>
            </a:r>
            <a:r>
              <a:rPr lang="it-IT" dirty="0"/>
              <a:t> per visual studio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E7942E-945D-4870-9AD9-326CD2A55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Gestione delle dipendenze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A6843C-979C-4DEF-A160-3BB2E87C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4" y="2566610"/>
            <a:ext cx="8100392" cy="39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DA75C4A-2740-448C-A99C-0EF09C8AE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Lato client: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E8720A-CA69-4234-923D-5232B22B71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Gestione delle dipendenze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70B0A3-276A-4364-88DB-DC050EF6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696430"/>
            <a:ext cx="8136904" cy="40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40871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G-Engine 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Organizzazione del lavoro  con l’introduzione dell’</a:t>
            </a:r>
            <a:r>
              <a:rPr lang="it-IT" dirty="0" err="1"/>
              <a:t>OvoReader</a:t>
            </a:r>
            <a:endParaRPr lang="it-IT" dirty="0"/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 err="1"/>
              <a:t>Renderizzazione</a:t>
            </a:r>
            <a:r>
              <a:rPr lang="it-IT" dirty="0"/>
              <a:t> delle texture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Problemi riscontrati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340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018F6E7-E7E7-4170-BDD4-6D4132960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G-Engine 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+ </a:t>
            </a:r>
            <a:r>
              <a:rPr lang="it-IT" dirty="0" err="1"/>
              <a:t>Renderizzazione</a:t>
            </a:r>
            <a:r>
              <a:rPr lang="it-IT" dirty="0"/>
              <a:t> della scena in modo lineare (con utilizzo delle classi)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+ Render Mesh, </a:t>
            </a:r>
            <a:r>
              <a:rPr lang="it-IT" dirty="0" err="1"/>
              <a:t>Material</a:t>
            </a:r>
            <a:r>
              <a:rPr lang="it-IT" dirty="0"/>
              <a:t>, Light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- Render Camera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- Implementazione da rivedere per Linux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80A0ED-C920-4D86-965E-DC4E136E4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18022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381642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Costruire un’interfaccia grafica per la libreria </a:t>
            </a:r>
            <a:r>
              <a:rPr lang="it-IT" dirty="0" err="1"/>
              <a:t>Bthread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Interpretazione dell’output su tabelle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Stati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Semafori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Gant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Barriere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Condizioni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Mutex</a:t>
            </a:r>
          </a:p>
          <a:p>
            <a:pPr marL="341313"/>
            <a:endParaRPr lang="it-IT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Monitotaggio processi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Avvio, Stop e pausa del processo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 progetti – B-Thread GUI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FC57C4-B009-4F2B-AFCA-9852D6BF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132856"/>
            <a:ext cx="3338736" cy="33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 stories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Features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Todo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Pianificazione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Distribuzione del lavoro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Backlog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BF4F2-C2F7-4564-9070-21997666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00" y="2305769"/>
            <a:ext cx="3810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Java SDK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Java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Observer Pattern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endParaRPr lang="it-IT" sz="1300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Command Pattern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endParaRPr lang="it-IT" sz="1300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Mediator Pattern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endParaRPr lang="it-IT" sz="1300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it-IT" sz="1300" dirty="0"/>
              <a:t>Singleton Pattern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B-Thread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7D744-871F-4B31-AA41-4D6BFE86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636383"/>
            <a:ext cx="4737264" cy="48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Comportamento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B-Thread UI - Implementazione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6501D-1658-44F5-B9AE-FA0FD5FC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2" y="2292487"/>
            <a:ext cx="5867282" cy="34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40871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B-</a:t>
            </a:r>
            <a:r>
              <a:rPr lang="it-IT" dirty="0" err="1"/>
              <a:t>Thread</a:t>
            </a:r>
            <a:endParaRPr lang="it-IT" dirty="0"/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Scelta del pattern iniziali non idonei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Problema con i processi in esecuzione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Buffer di lettura con tempi di caricamento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Java 8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Pausa su Windows OS</a:t>
            </a:r>
          </a:p>
          <a:p>
            <a:endParaRPr lang="it-IT" dirty="0"/>
          </a:p>
          <a:p>
            <a:pPr marL="250825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Scrum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Strutturazione iniziale di una Backlog 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User stories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Problemi riscontrati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9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40871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B-Thread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+ GUI accattivante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+ Lettura del programmi in modo dinamico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- Implementazione assente della </a:t>
            </a:r>
            <a:br>
              <a:rPr lang="it-IT" dirty="0"/>
            </a:br>
            <a:r>
              <a:rPr lang="it-IT" dirty="0"/>
              <a:t>   pausa su UNIX</a:t>
            </a:r>
          </a:p>
          <a:p>
            <a:pPr marL="536575" indent="-285750">
              <a:buFont typeface="Arial" panose="020B0604020202020204" pitchFamily="34" charset="0"/>
              <a:buChar char="•"/>
            </a:pPr>
            <a:r>
              <a:rPr lang="it-IT" dirty="0"/>
              <a:t>- Migliorare i test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E698D-EB62-E940-8C86-155B13A6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02759"/>
            <a:ext cx="4124371" cy="3384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050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EC2DA0-59B9-6440-A429-223460143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2852936"/>
            <a:ext cx="7848872" cy="144016"/>
          </a:xfrm>
        </p:spPr>
        <p:txBody>
          <a:bodyPr/>
          <a:lstStyle/>
          <a:p>
            <a:pPr algn="ctr"/>
            <a:r>
              <a:rPr lang="it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816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640871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Migliorare l’uso di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Uso dei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Java 11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309550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247</TotalTime>
  <Words>277</Words>
  <Application>Microsoft Macintosh PowerPoint</Application>
  <PresentationFormat>Presentazione su schermo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PPT_StudentKit_DTI</vt:lpstr>
      <vt:lpstr>B-Thread GUI  G-Engine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27</cp:revision>
  <cp:lastPrinted>2012-05-23T12:47:14Z</cp:lastPrinted>
  <dcterms:created xsi:type="dcterms:W3CDTF">2012-06-06T06:29:02Z</dcterms:created>
  <dcterms:modified xsi:type="dcterms:W3CDTF">2019-01-15T08:26:26Z</dcterms:modified>
</cp:coreProperties>
</file>