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9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1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34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7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3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21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Chain </a:t>
            </a:r>
            <a:r>
              <a:rPr lang="en-IN" dirty="0" err="1"/>
              <a:t>whisperVerse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Cross-chain Messaging and Token Transfers via LayerZero V2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Chain </a:t>
            </a:r>
            <a:r>
              <a:rPr lang="en-IN" dirty="0" err="1"/>
              <a:t>whisperVerse</a:t>
            </a:r>
            <a:r>
              <a:rPr dirty="0"/>
              <a:t> Messenger is a cross-chain communication app built on </a:t>
            </a:r>
            <a:r>
              <a:rPr dirty="0" err="1"/>
              <a:t>LayerZero</a:t>
            </a:r>
            <a:r>
              <a:rPr dirty="0"/>
              <a:t> V2.</a:t>
            </a:r>
          </a:p>
          <a:p>
            <a:r>
              <a:rPr dirty="0"/>
              <a:t>Supports Solana and EVM chains (Ethereum, Polygon, </a:t>
            </a:r>
            <a:r>
              <a:rPr dirty="0" err="1"/>
              <a:t>Arbitrum</a:t>
            </a:r>
            <a:r>
              <a:rPr dirty="0"/>
              <a:t>)</a:t>
            </a:r>
          </a:p>
          <a:p>
            <a:r>
              <a:rPr dirty="0"/>
              <a:t>Allows seamless text messaging and token transfers</a:t>
            </a:r>
          </a:p>
          <a:p>
            <a:r>
              <a:rPr dirty="0"/>
              <a:t>Demonstrates </a:t>
            </a:r>
            <a:r>
              <a:rPr lang="en-IN" dirty="0"/>
              <a:t>Chain </a:t>
            </a:r>
            <a:r>
              <a:rPr lang="en-IN" dirty="0" err="1"/>
              <a:t>whisperVerse</a:t>
            </a:r>
            <a:r>
              <a:rPr dirty="0"/>
              <a:t> interoperability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Cross-chain text messaging and token transfer</a:t>
            </a:r>
          </a:p>
          <a:p>
            <a:r>
              <a:t>Built on LayerZero V2</a:t>
            </a:r>
          </a:p>
          <a:p>
            <a:r>
              <a:t>Supports both Solana and EVM chains</a:t>
            </a:r>
          </a:p>
          <a:p>
            <a:r>
              <a:t>Clean, responsive UI</a:t>
            </a:r>
          </a:p>
          <a:p>
            <a:r>
              <a:t>Focus on scalability and modular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(In Simple Terms)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Users can send tokens and messages from one blockchain to another</a:t>
            </a:r>
          </a:p>
          <a:p>
            <a:r>
              <a:t>LayerZero handles complex communication behind the scenes</a:t>
            </a:r>
          </a:p>
          <a:p>
            <a:r>
              <a:t>Mock services simulate real interactions during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LayerZero</a:t>
            </a:r>
            <a:r>
              <a:rPr dirty="0"/>
              <a:t> V2 Protocol</a:t>
            </a:r>
          </a:p>
          <a:p>
            <a:r>
              <a:rPr dirty="0"/>
              <a:t>Solidity for EVM contracts</a:t>
            </a:r>
          </a:p>
          <a:p>
            <a:r>
              <a:rPr dirty="0"/>
              <a:t>Rust-based Solana Programs</a:t>
            </a:r>
          </a:p>
          <a:p>
            <a:r>
              <a:rPr dirty="0"/>
              <a:t>Mock services for testing</a:t>
            </a:r>
          </a:p>
          <a:p>
            <a:r>
              <a:rPr dirty="0"/>
              <a:t>Frontend built with modern web tech </a:t>
            </a:r>
            <a:r>
              <a:rPr lang="en-IN" dirty="0"/>
              <a:t>(react with </a:t>
            </a:r>
            <a:r>
              <a:rPr lang="en-IN" dirty="0" err="1"/>
              <a:t>vite</a:t>
            </a:r>
            <a:r>
              <a:rPr lang="en-IN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 user authentication yet</a:t>
            </a:r>
          </a:p>
          <a:p>
            <a:r>
              <a:t>Primarily a technical demo</a:t>
            </a:r>
          </a:p>
          <a:p>
            <a:r>
              <a:t>Mock services instead of real blockchain transactions in development phase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Expand to more chains</a:t>
            </a:r>
          </a:p>
          <a:p>
            <a:r>
              <a:t>Integrate real token transfers</a:t>
            </a:r>
          </a:p>
          <a:p>
            <a:r>
              <a:t>Add user authentication</a:t>
            </a:r>
          </a:p>
          <a:p>
            <a:r>
              <a:t>Enable real-world use cases: cross-chain chat, asset bridging apps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a6c235a2-b805-48f7-a16c-e0325bcf626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743200" cy="3223133"/>
          </a:xfrm>
          <a:prstGeom prst="rect">
            <a:avLst/>
          </a:prstGeom>
        </p:spPr>
      </p:pic>
      <p:pic>
        <p:nvPicPr>
          <p:cNvPr id="5" name="Picture 4" descr="8343e9f5-00fb-455e-86ae-db443f1a6db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181" y="1689140"/>
            <a:ext cx="2971800" cy="1496134"/>
          </a:xfrm>
          <a:prstGeom prst="rect">
            <a:avLst/>
          </a:prstGeom>
        </p:spPr>
      </p:pic>
      <p:pic>
        <p:nvPicPr>
          <p:cNvPr id="6" name="Picture 5" descr="d9331913-32ce-4239-9936-597f7a5280f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762" y="1689140"/>
            <a:ext cx="2743200" cy="213121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</TotalTime>
  <Words>184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Chain whisperVerse</vt:lpstr>
      <vt:lpstr>Project Overview</vt:lpstr>
      <vt:lpstr>Key Features</vt:lpstr>
      <vt:lpstr>How It Works (In Simple Terms)</vt:lpstr>
      <vt:lpstr>Technologies Used</vt:lpstr>
      <vt:lpstr>Current Limitations</vt:lpstr>
      <vt:lpstr>Vision &amp; Future Scope</vt:lpstr>
      <vt:lpstr>UI Demonstrations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aum tamboli</cp:lastModifiedBy>
  <cp:revision>2</cp:revision>
  <dcterms:created xsi:type="dcterms:W3CDTF">2013-01-27T09:14:16Z</dcterms:created>
  <dcterms:modified xsi:type="dcterms:W3CDTF">2025-05-15T16:00:53Z</dcterms:modified>
  <cp:category/>
</cp:coreProperties>
</file>