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941060" y="2602230"/>
            <a:ext cx="2178050" cy="1120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DialectRegistry</a:t>
            </a:r>
            <a:endParaRPr lang="en-US" altLang="zh-CN"/>
          </a:p>
        </p:txBody>
      </p:sp>
      <p:sp>
        <p:nvSpPr>
          <p:cNvPr id="5" name="平行四边形 4"/>
          <p:cNvSpPr/>
          <p:nvPr/>
        </p:nvSpPr>
        <p:spPr>
          <a:xfrm>
            <a:off x="9215120" y="1415415"/>
            <a:ext cx="1852295" cy="1022985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MysqlDialect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71880" y="2335530"/>
            <a:ext cx="3923665" cy="16535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SQLStatementInstrumentor</a:t>
            </a:r>
            <a:endParaRPr lang="en-US" altLang="zh-CN"/>
          </a:p>
        </p:txBody>
      </p:sp>
      <p:sp>
        <p:nvSpPr>
          <p:cNvPr id="7" name="平行四边形 6"/>
          <p:cNvSpPr/>
          <p:nvPr/>
        </p:nvSpPr>
        <p:spPr>
          <a:xfrm>
            <a:off x="9215120" y="2712720"/>
            <a:ext cx="1852295" cy="1022985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OracleDialect</a:t>
            </a:r>
            <a:endParaRPr lang="en-US" altLang="zh-CN"/>
          </a:p>
        </p:txBody>
      </p:sp>
      <p:sp>
        <p:nvSpPr>
          <p:cNvPr id="8" name="平行四边形 7"/>
          <p:cNvSpPr/>
          <p:nvPr/>
        </p:nvSpPr>
        <p:spPr>
          <a:xfrm>
            <a:off x="9215120" y="4009390"/>
            <a:ext cx="1852295" cy="1022985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DmDialect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3"/>
            <a:endCxn id="5" idx="5"/>
          </p:cNvCxnSpPr>
          <p:nvPr/>
        </p:nvCxnSpPr>
        <p:spPr>
          <a:xfrm flipV="1">
            <a:off x="8119110" y="1927225"/>
            <a:ext cx="1223645" cy="1235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5"/>
          </p:cNvCxnSpPr>
          <p:nvPr/>
        </p:nvCxnSpPr>
        <p:spPr>
          <a:xfrm>
            <a:off x="8119110" y="3162300"/>
            <a:ext cx="1223645" cy="6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5"/>
          </p:cNvCxnSpPr>
          <p:nvPr/>
        </p:nvCxnSpPr>
        <p:spPr>
          <a:xfrm>
            <a:off x="8122285" y="3175000"/>
            <a:ext cx="1220470" cy="134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6"/>
            <a:endCxn id="4" idx="1"/>
          </p:cNvCxnSpPr>
          <p:nvPr/>
        </p:nvCxnSpPr>
        <p:spPr>
          <a:xfrm>
            <a:off x="4995545" y="3162300"/>
            <a:ext cx="945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2019-12-27T14:53:53Z</dcterms:created>
  <dcterms:modified xsi:type="dcterms:W3CDTF">2019-12-27T15:01:14Z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