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9" r:id="rId8"/>
    <p:sldId id="260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9E194-C473-4C6F-9DA0-4B6721C7B12C}" v="1185" dt="2022-02-07T05:11:01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New_in_JavaScript/1.6" TargetMode="External"/><Relationship Id="rId1" Type="http://schemas.openxmlformats.org/officeDocument/2006/relationships/hyperlink" Target="https://rxjs.dev/guide/observable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New_in_JavaScript/1.6" TargetMode="External"/><Relationship Id="rId1" Type="http://schemas.openxmlformats.org/officeDocument/2006/relationships/hyperlink" Target="https://rxjs.dev/guide/observabl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976AD-9A51-4A18-B6AD-3C8B4C60D37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F691C0-84B5-4B69-ABCE-75283EE40034}">
      <dgm:prSet/>
      <dgm:spPr/>
      <dgm:t>
        <a:bodyPr/>
        <a:lstStyle/>
        <a:p>
          <a:r>
            <a:rPr lang="en-US"/>
            <a:t>Integrate Front End and Back end and hence develop a proper MEAN stack application</a:t>
          </a:r>
        </a:p>
      </dgm:t>
    </dgm:pt>
    <dgm:pt modelId="{A41649F8-2A36-41DC-83D8-E29759432A61}" type="parTrans" cxnId="{D0482DDC-EF83-4D6A-A11A-B6E344C4EB46}">
      <dgm:prSet/>
      <dgm:spPr/>
      <dgm:t>
        <a:bodyPr/>
        <a:lstStyle/>
        <a:p>
          <a:endParaRPr lang="en-US"/>
        </a:p>
      </dgm:t>
    </dgm:pt>
    <dgm:pt modelId="{95AF4FC6-838F-4342-B08E-21043B90C750}" type="sibTrans" cxnId="{D0482DDC-EF83-4D6A-A11A-B6E344C4EB46}">
      <dgm:prSet phldrT="01" phldr="0"/>
      <dgm:spPr/>
      <dgm:t>
        <a:bodyPr/>
        <a:lstStyle/>
        <a:p>
          <a:endParaRPr lang="en-US"/>
        </a:p>
      </dgm:t>
    </dgm:pt>
    <dgm:pt modelId="{E96E90F5-ACCA-4113-9386-7F60A259F9A8}">
      <dgm:prSet/>
      <dgm:spPr/>
      <dgm:t>
        <a:bodyPr/>
        <a:lstStyle/>
        <a:p>
          <a:r>
            <a:rPr lang="en-US"/>
            <a:t>Implement an application that helps with dealing real life scenarios</a:t>
          </a:r>
        </a:p>
      </dgm:t>
    </dgm:pt>
    <dgm:pt modelId="{06D6856B-A821-4FB7-95E2-F7691DABE6B5}" type="parTrans" cxnId="{268B2D9D-1CA8-404D-84DD-E053B74802A9}">
      <dgm:prSet/>
      <dgm:spPr/>
      <dgm:t>
        <a:bodyPr/>
        <a:lstStyle/>
        <a:p>
          <a:endParaRPr lang="en-US"/>
        </a:p>
      </dgm:t>
    </dgm:pt>
    <dgm:pt modelId="{E60CC4C3-2DCB-43E2-B4FD-484DD1F7D202}" type="sibTrans" cxnId="{268B2D9D-1CA8-404D-84DD-E053B74802A9}">
      <dgm:prSet phldrT="02" phldr="0"/>
      <dgm:spPr/>
      <dgm:t>
        <a:bodyPr/>
        <a:lstStyle/>
        <a:p>
          <a:endParaRPr lang="en-US"/>
        </a:p>
      </dgm:t>
    </dgm:pt>
    <dgm:pt modelId="{C35C0FB1-8B96-4359-8BD7-9A8804D88962}">
      <dgm:prSet/>
      <dgm:spPr/>
      <dgm:t>
        <a:bodyPr/>
        <a:lstStyle/>
        <a:p>
          <a:r>
            <a:rPr lang="en-US"/>
            <a:t>Implement Security features like using JWT Token, Auth guards, etc.</a:t>
          </a:r>
        </a:p>
      </dgm:t>
    </dgm:pt>
    <dgm:pt modelId="{B49C6905-E7D5-4C22-9EB6-C7B578C1E227}" type="parTrans" cxnId="{5236BB20-05E7-4E85-A21D-74875DBF6CDA}">
      <dgm:prSet/>
      <dgm:spPr/>
      <dgm:t>
        <a:bodyPr/>
        <a:lstStyle/>
        <a:p>
          <a:endParaRPr lang="en-US"/>
        </a:p>
      </dgm:t>
    </dgm:pt>
    <dgm:pt modelId="{B63B0902-E26F-4E5E-88E5-634421CBD0ED}" type="sibTrans" cxnId="{5236BB20-05E7-4E85-A21D-74875DBF6CDA}">
      <dgm:prSet phldrT="03" phldr="0"/>
      <dgm:spPr/>
      <dgm:t>
        <a:bodyPr/>
        <a:lstStyle/>
        <a:p>
          <a:endParaRPr lang="en-US"/>
        </a:p>
      </dgm:t>
    </dgm:pt>
    <dgm:pt modelId="{D94A0F02-6F53-4A35-91D5-996DD176F12C}">
      <dgm:prSet/>
      <dgm:spPr/>
      <dgm:t>
        <a:bodyPr/>
        <a:lstStyle/>
        <a:p>
          <a:r>
            <a:rPr lang="en-US"/>
            <a:t>Validation of all user input forms</a:t>
          </a:r>
        </a:p>
      </dgm:t>
    </dgm:pt>
    <dgm:pt modelId="{A2FCB439-9543-497E-A0FB-6BF7551DBCF0}" type="parTrans" cxnId="{1E0E891E-50FF-473D-AFE6-CBF33E4709FC}">
      <dgm:prSet/>
      <dgm:spPr/>
      <dgm:t>
        <a:bodyPr/>
        <a:lstStyle/>
        <a:p>
          <a:endParaRPr lang="en-US"/>
        </a:p>
      </dgm:t>
    </dgm:pt>
    <dgm:pt modelId="{BBBBEF06-801D-4EA5-A6D0-E45360CE9B3A}" type="sibTrans" cxnId="{1E0E891E-50FF-473D-AFE6-CBF33E4709FC}">
      <dgm:prSet phldrT="04" phldr="0"/>
      <dgm:spPr/>
      <dgm:t>
        <a:bodyPr/>
        <a:lstStyle/>
        <a:p>
          <a:endParaRPr lang="en-US"/>
        </a:p>
      </dgm:t>
    </dgm:pt>
    <dgm:pt modelId="{C6357E4D-6C20-4AFC-8E3C-1FA0F21BB39D}">
      <dgm:prSet/>
      <dgm:spPr/>
      <dgm:t>
        <a:bodyPr/>
        <a:lstStyle/>
        <a:p>
          <a:r>
            <a:rPr lang="en-US"/>
            <a:t>Fetch data from Back end using API</a:t>
          </a:r>
        </a:p>
      </dgm:t>
    </dgm:pt>
    <dgm:pt modelId="{C19B3EAA-092B-4E08-AC80-D882E5231FCE}" type="parTrans" cxnId="{7AA01F7E-5BC6-4B98-AB99-D7A82EFC7D7F}">
      <dgm:prSet/>
      <dgm:spPr/>
      <dgm:t>
        <a:bodyPr/>
        <a:lstStyle/>
        <a:p>
          <a:endParaRPr lang="en-US"/>
        </a:p>
      </dgm:t>
    </dgm:pt>
    <dgm:pt modelId="{EDF2F5AB-D810-4370-A30B-C596C3E3DFEC}" type="sibTrans" cxnId="{7AA01F7E-5BC6-4B98-AB99-D7A82EFC7D7F}">
      <dgm:prSet phldrT="05" phldr="0"/>
      <dgm:spPr/>
      <dgm:t>
        <a:bodyPr/>
        <a:lstStyle/>
        <a:p>
          <a:endParaRPr lang="en-US"/>
        </a:p>
      </dgm:t>
    </dgm:pt>
    <dgm:pt modelId="{9A8BB70D-B2D2-4BFA-AF25-12F86B408A71}" type="pres">
      <dgm:prSet presAssocID="{B64976AD-9A51-4A18-B6AD-3C8B4C60D376}" presName="diagram" presStyleCnt="0">
        <dgm:presLayoutVars>
          <dgm:dir/>
          <dgm:resizeHandles val="exact"/>
        </dgm:presLayoutVars>
      </dgm:prSet>
      <dgm:spPr/>
    </dgm:pt>
    <dgm:pt modelId="{CFBD9561-4E3C-412D-B307-D6335506EC71}" type="pres">
      <dgm:prSet presAssocID="{B3F691C0-84B5-4B69-ABCE-75283EE40034}" presName="node" presStyleLbl="node1" presStyleIdx="0" presStyleCnt="5">
        <dgm:presLayoutVars>
          <dgm:bulletEnabled val="1"/>
        </dgm:presLayoutVars>
      </dgm:prSet>
      <dgm:spPr/>
    </dgm:pt>
    <dgm:pt modelId="{9144C1B1-CF4A-4BF1-BFD1-0FB55A16AACC}" type="pres">
      <dgm:prSet presAssocID="{95AF4FC6-838F-4342-B08E-21043B90C750}" presName="sibTrans" presStyleCnt="0"/>
      <dgm:spPr/>
    </dgm:pt>
    <dgm:pt modelId="{213A0EB7-8B3C-469F-9F0E-0599DA0E744E}" type="pres">
      <dgm:prSet presAssocID="{E96E90F5-ACCA-4113-9386-7F60A259F9A8}" presName="node" presStyleLbl="node1" presStyleIdx="1" presStyleCnt="5">
        <dgm:presLayoutVars>
          <dgm:bulletEnabled val="1"/>
        </dgm:presLayoutVars>
      </dgm:prSet>
      <dgm:spPr/>
    </dgm:pt>
    <dgm:pt modelId="{9F8032DD-185A-4FBA-B152-F0B9F44BBE4B}" type="pres">
      <dgm:prSet presAssocID="{E60CC4C3-2DCB-43E2-B4FD-484DD1F7D202}" presName="sibTrans" presStyleCnt="0"/>
      <dgm:spPr/>
    </dgm:pt>
    <dgm:pt modelId="{340E468A-5ECB-4463-9C6A-F1F5C16D28F4}" type="pres">
      <dgm:prSet presAssocID="{C35C0FB1-8B96-4359-8BD7-9A8804D88962}" presName="node" presStyleLbl="node1" presStyleIdx="2" presStyleCnt="5">
        <dgm:presLayoutVars>
          <dgm:bulletEnabled val="1"/>
        </dgm:presLayoutVars>
      </dgm:prSet>
      <dgm:spPr/>
    </dgm:pt>
    <dgm:pt modelId="{D6AB2AE3-A486-497E-BC75-FE3AB4450873}" type="pres">
      <dgm:prSet presAssocID="{B63B0902-E26F-4E5E-88E5-634421CBD0ED}" presName="sibTrans" presStyleCnt="0"/>
      <dgm:spPr/>
    </dgm:pt>
    <dgm:pt modelId="{E2FE9D9A-481C-4292-BF85-5DF882E88D36}" type="pres">
      <dgm:prSet presAssocID="{D94A0F02-6F53-4A35-91D5-996DD176F12C}" presName="node" presStyleLbl="node1" presStyleIdx="3" presStyleCnt="5">
        <dgm:presLayoutVars>
          <dgm:bulletEnabled val="1"/>
        </dgm:presLayoutVars>
      </dgm:prSet>
      <dgm:spPr/>
    </dgm:pt>
    <dgm:pt modelId="{D32C77B6-B9E5-4626-A2A5-C0F6D2358638}" type="pres">
      <dgm:prSet presAssocID="{BBBBEF06-801D-4EA5-A6D0-E45360CE9B3A}" presName="sibTrans" presStyleCnt="0"/>
      <dgm:spPr/>
    </dgm:pt>
    <dgm:pt modelId="{9A071A2A-E62D-49FC-A352-79F412A93DCD}" type="pres">
      <dgm:prSet presAssocID="{C6357E4D-6C20-4AFC-8E3C-1FA0F21BB39D}" presName="node" presStyleLbl="node1" presStyleIdx="4" presStyleCnt="5">
        <dgm:presLayoutVars>
          <dgm:bulletEnabled val="1"/>
        </dgm:presLayoutVars>
      </dgm:prSet>
      <dgm:spPr/>
    </dgm:pt>
  </dgm:ptLst>
  <dgm:cxnLst>
    <dgm:cxn modelId="{1E0E891E-50FF-473D-AFE6-CBF33E4709FC}" srcId="{B64976AD-9A51-4A18-B6AD-3C8B4C60D376}" destId="{D94A0F02-6F53-4A35-91D5-996DD176F12C}" srcOrd="3" destOrd="0" parTransId="{A2FCB439-9543-497E-A0FB-6BF7551DBCF0}" sibTransId="{BBBBEF06-801D-4EA5-A6D0-E45360CE9B3A}"/>
    <dgm:cxn modelId="{5236BB20-05E7-4E85-A21D-74875DBF6CDA}" srcId="{B64976AD-9A51-4A18-B6AD-3C8B4C60D376}" destId="{C35C0FB1-8B96-4359-8BD7-9A8804D88962}" srcOrd="2" destOrd="0" parTransId="{B49C6905-E7D5-4C22-9EB6-C7B578C1E227}" sibTransId="{B63B0902-E26F-4E5E-88E5-634421CBD0ED}"/>
    <dgm:cxn modelId="{D0646129-1341-4DDC-914D-76E9E19AA75C}" type="presOf" srcId="{C35C0FB1-8B96-4359-8BD7-9A8804D88962}" destId="{340E468A-5ECB-4463-9C6A-F1F5C16D28F4}" srcOrd="0" destOrd="0" presId="urn:microsoft.com/office/officeart/2005/8/layout/default"/>
    <dgm:cxn modelId="{7AA01F7E-5BC6-4B98-AB99-D7A82EFC7D7F}" srcId="{B64976AD-9A51-4A18-B6AD-3C8B4C60D376}" destId="{C6357E4D-6C20-4AFC-8E3C-1FA0F21BB39D}" srcOrd="4" destOrd="0" parTransId="{C19B3EAA-092B-4E08-AC80-D882E5231FCE}" sibTransId="{EDF2F5AB-D810-4370-A30B-C596C3E3DFEC}"/>
    <dgm:cxn modelId="{3705D891-4B9B-4724-9E42-BFC0315CB66E}" type="presOf" srcId="{E96E90F5-ACCA-4113-9386-7F60A259F9A8}" destId="{213A0EB7-8B3C-469F-9F0E-0599DA0E744E}" srcOrd="0" destOrd="0" presId="urn:microsoft.com/office/officeart/2005/8/layout/default"/>
    <dgm:cxn modelId="{92D6D19A-522E-4ECD-AB82-8AD595C0AF23}" type="presOf" srcId="{C6357E4D-6C20-4AFC-8E3C-1FA0F21BB39D}" destId="{9A071A2A-E62D-49FC-A352-79F412A93DCD}" srcOrd="0" destOrd="0" presId="urn:microsoft.com/office/officeart/2005/8/layout/default"/>
    <dgm:cxn modelId="{268B2D9D-1CA8-404D-84DD-E053B74802A9}" srcId="{B64976AD-9A51-4A18-B6AD-3C8B4C60D376}" destId="{E96E90F5-ACCA-4113-9386-7F60A259F9A8}" srcOrd="1" destOrd="0" parTransId="{06D6856B-A821-4FB7-95E2-F7691DABE6B5}" sibTransId="{E60CC4C3-2DCB-43E2-B4FD-484DD1F7D202}"/>
    <dgm:cxn modelId="{9531F4AD-A37D-41C0-BD70-759D6745F858}" type="presOf" srcId="{B3F691C0-84B5-4B69-ABCE-75283EE40034}" destId="{CFBD9561-4E3C-412D-B307-D6335506EC71}" srcOrd="0" destOrd="0" presId="urn:microsoft.com/office/officeart/2005/8/layout/default"/>
    <dgm:cxn modelId="{D0482DDC-EF83-4D6A-A11A-B6E344C4EB46}" srcId="{B64976AD-9A51-4A18-B6AD-3C8B4C60D376}" destId="{B3F691C0-84B5-4B69-ABCE-75283EE40034}" srcOrd="0" destOrd="0" parTransId="{A41649F8-2A36-41DC-83D8-E29759432A61}" sibTransId="{95AF4FC6-838F-4342-B08E-21043B90C750}"/>
    <dgm:cxn modelId="{6071FFF0-AE13-41BC-9FCC-01981774772A}" type="presOf" srcId="{D94A0F02-6F53-4A35-91D5-996DD176F12C}" destId="{E2FE9D9A-481C-4292-BF85-5DF882E88D36}" srcOrd="0" destOrd="0" presId="urn:microsoft.com/office/officeart/2005/8/layout/default"/>
    <dgm:cxn modelId="{2AF5C1FF-A311-45FE-B9E9-A5C5084A706B}" type="presOf" srcId="{B64976AD-9A51-4A18-B6AD-3C8B4C60D376}" destId="{9A8BB70D-B2D2-4BFA-AF25-12F86B408A71}" srcOrd="0" destOrd="0" presId="urn:microsoft.com/office/officeart/2005/8/layout/default"/>
    <dgm:cxn modelId="{BA9B3955-AD7A-4D4F-962B-496F71CD63DD}" type="presParOf" srcId="{9A8BB70D-B2D2-4BFA-AF25-12F86B408A71}" destId="{CFBD9561-4E3C-412D-B307-D6335506EC71}" srcOrd="0" destOrd="0" presId="urn:microsoft.com/office/officeart/2005/8/layout/default"/>
    <dgm:cxn modelId="{4C68C766-58BA-4AFA-9E30-EFDD0EE876FA}" type="presParOf" srcId="{9A8BB70D-B2D2-4BFA-AF25-12F86B408A71}" destId="{9144C1B1-CF4A-4BF1-BFD1-0FB55A16AACC}" srcOrd="1" destOrd="0" presId="urn:microsoft.com/office/officeart/2005/8/layout/default"/>
    <dgm:cxn modelId="{D1D117A5-55E9-44C1-ABEA-873A23D13350}" type="presParOf" srcId="{9A8BB70D-B2D2-4BFA-AF25-12F86B408A71}" destId="{213A0EB7-8B3C-469F-9F0E-0599DA0E744E}" srcOrd="2" destOrd="0" presId="urn:microsoft.com/office/officeart/2005/8/layout/default"/>
    <dgm:cxn modelId="{F037CF03-4970-419C-97EF-95E41D37F6C1}" type="presParOf" srcId="{9A8BB70D-B2D2-4BFA-AF25-12F86B408A71}" destId="{9F8032DD-185A-4FBA-B152-F0B9F44BBE4B}" srcOrd="3" destOrd="0" presId="urn:microsoft.com/office/officeart/2005/8/layout/default"/>
    <dgm:cxn modelId="{19A8B7FC-7FF7-46C0-862D-292131E0B4B9}" type="presParOf" srcId="{9A8BB70D-B2D2-4BFA-AF25-12F86B408A71}" destId="{340E468A-5ECB-4463-9C6A-F1F5C16D28F4}" srcOrd="4" destOrd="0" presId="urn:microsoft.com/office/officeart/2005/8/layout/default"/>
    <dgm:cxn modelId="{BFE0A904-ECB9-47C5-BEBA-043B32998F22}" type="presParOf" srcId="{9A8BB70D-B2D2-4BFA-AF25-12F86B408A71}" destId="{D6AB2AE3-A486-497E-BC75-FE3AB4450873}" srcOrd="5" destOrd="0" presId="urn:microsoft.com/office/officeart/2005/8/layout/default"/>
    <dgm:cxn modelId="{A2D5B6F2-4D89-475F-9D22-70FB9EA86DF9}" type="presParOf" srcId="{9A8BB70D-B2D2-4BFA-AF25-12F86B408A71}" destId="{E2FE9D9A-481C-4292-BF85-5DF882E88D36}" srcOrd="6" destOrd="0" presId="urn:microsoft.com/office/officeart/2005/8/layout/default"/>
    <dgm:cxn modelId="{7E3DE5BD-4CAC-42D4-94C8-93E2660C84E2}" type="presParOf" srcId="{9A8BB70D-B2D2-4BFA-AF25-12F86B408A71}" destId="{D32C77B6-B9E5-4626-A2A5-C0F6D2358638}" srcOrd="7" destOrd="0" presId="urn:microsoft.com/office/officeart/2005/8/layout/default"/>
    <dgm:cxn modelId="{8991887C-DAC7-4660-AB5D-BF32E47D356E}" type="presParOf" srcId="{9A8BB70D-B2D2-4BFA-AF25-12F86B408A71}" destId="{9A071A2A-E62D-49FC-A352-79F412A93DC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BB3374-6690-4CBA-A936-5719732F35E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F1F1EA-8738-4B71-B74B-8492922BFEED}">
      <dgm:prSet/>
      <dgm:spPr/>
      <dgm:t>
        <a:bodyPr/>
        <a:lstStyle/>
        <a:p>
          <a:r>
            <a:rPr lang="en-US"/>
            <a:t>Bootstrap :</a:t>
          </a:r>
        </a:p>
      </dgm:t>
    </dgm:pt>
    <dgm:pt modelId="{F84E7E16-0ED4-4604-B2B9-BEA9EFA8CDB9}" type="parTrans" cxnId="{14A70A20-636E-4B02-A805-57E73619A5C1}">
      <dgm:prSet/>
      <dgm:spPr/>
      <dgm:t>
        <a:bodyPr/>
        <a:lstStyle/>
        <a:p>
          <a:endParaRPr lang="en-US"/>
        </a:p>
      </dgm:t>
    </dgm:pt>
    <dgm:pt modelId="{9EE88E26-97BB-4312-970F-96540EE4D020}" type="sibTrans" cxnId="{14A70A20-636E-4B02-A805-57E73619A5C1}">
      <dgm:prSet/>
      <dgm:spPr/>
      <dgm:t>
        <a:bodyPr/>
        <a:lstStyle/>
        <a:p>
          <a:endParaRPr lang="en-US"/>
        </a:p>
      </dgm:t>
    </dgm:pt>
    <dgm:pt modelId="{5AA05B87-5505-4298-8C2E-48EF2148DE7C}">
      <dgm:prSet/>
      <dgm:spPr/>
      <dgm:t>
        <a:bodyPr/>
        <a:lstStyle/>
        <a:p>
          <a:r>
            <a:rPr lang="en-US"/>
            <a:t>Sleek, intuitive, and powerful front-end framework for faster and easier web development.</a:t>
          </a:r>
        </a:p>
      </dgm:t>
    </dgm:pt>
    <dgm:pt modelId="{11990958-3259-4BF2-83C7-D275F0F35121}" type="parTrans" cxnId="{2D0F0F73-B961-4C71-B241-8682ADE4BAF2}">
      <dgm:prSet/>
      <dgm:spPr/>
      <dgm:t>
        <a:bodyPr/>
        <a:lstStyle/>
        <a:p>
          <a:endParaRPr lang="en-US"/>
        </a:p>
      </dgm:t>
    </dgm:pt>
    <dgm:pt modelId="{1BCF790F-41B3-4EEA-A3A0-DF5EA60406BC}" type="sibTrans" cxnId="{2D0F0F73-B961-4C71-B241-8682ADE4BAF2}">
      <dgm:prSet/>
      <dgm:spPr/>
      <dgm:t>
        <a:bodyPr/>
        <a:lstStyle/>
        <a:p>
          <a:endParaRPr lang="en-US"/>
        </a:p>
      </dgm:t>
    </dgm:pt>
    <dgm:pt modelId="{0A983FFD-AFE5-4F0E-A9F9-0E6722E35DC4}" type="pres">
      <dgm:prSet presAssocID="{52BB3374-6690-4CBA-A936-5719732F35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52E445-0FE8-4D92-95A3-3CAEBC2145C5}" type="pres">
      <dgm:prSet presAssocID="{F6F1F1EA-8738-4B71-B74B-8492922BFEED}" presName="root" presStyleCnt="0"/>
      <dgm:spPr/>
    </dgm:pt>
    <dgm:pt modelId="{CD7EF6DA-B8F6-4B6B-9C06-F9DE40C35EF7}" type="pres">
      <dgm:prSet presAssocID="{F6F1F1EA-8738-4B71-B74B-8492922BFEED}" presName="rootComposite" presStyleCnt="0"/>
      <dgm:spPr/>
    </dgm:pt>
    <dgm:pt modelId="{DF162831-D8D4-4430-AA8B-5D618BD6E645}" type="pres">
      <dgm:prSet presAssocID="{F6F1F1EA-8738-4B71-B74B-8492922BFEED}" presName="rootText" presStyleLbl="node1" presStyleIdx="0" presStyleCnt="2"/>
      <dgm:spPr/>
    </dgm:pt>
    <dgm:pt modelId="{3331A034-2567-4D40-A750-E4C80A90F08C}" type="pres">
      <dgm:prSet presAssocID="{F6F1F1EA-8738-4B71-B74B-8492922BFEED}" presName="rootConnector" presStyleLbl="node1" presStyleIdx="0" presStyleCnt="2"/>
      <dgm:spPr/>
    </dgm:pt>
    <dgm:pt modelId="{7D169E10-E0F5-46D0-9EB2-9542AE65AEE2}" type="pres">
      <dgm:prSet presAssocID="{F6F1F1EA-8738-4B71-B74B-8492922BFEED}" presName="childShape" presStyleCnt="0"/>
      <dgm:spPr/>
    </dgm:pt>
    <dgm:pt modelId="{4F2DA40E-2A2A-4113-912C-2D8D1A357768}" type="pres">
      <dgm:prSet presAssocID="{5AA05B87-5505-4298-8C2E-48EF2148DE7C}" presName="root" presStyleCnt="0"/>
      <dgm:spPr/>
    </dgm:pt>
    <dgm:pt modelId="{348A6CBF-0304-495F-8DBD-0319766B4F1B}" type="pres">
      <dgm:prSet presAssocID="{5AA05B87-5505-4298-8C2E-48EF2148DE7C}" presName="rootComposite" presStyleCnt="0"/>
      <dgm:spPr/>
    </dgm:pt>
    <dgm:pt modelId="{CBB7F9F9-4CB6-4DE4-A8DD-101DAE406E8B}" type="pres">
      <dgm:prSet presAssocID="{5AA05B87-5505-4298-8C2E-48EF2148DE7C}" presName="rootText" presStyleLbl="node1" presStyleIdx="1" presStyleCnt="2"/>
      <dgm:spPr/>
    </dgm:pt>
    <dgm:pt modelId="{1B05A4C0-72D3-487D-848C-7B6990BC18F2}" type="pres">
      <dgm:prSet presAssocID="{5AA05B87-5505-4298-8C2E-48EF2148DE7C}" presName="rootConnector" presStyleLbl="node1" presStyleIdx="1" presStyleCnt="2"/>
      <dgm:spPr/>
    </dgm:pt>
    <dgm:pt modelId="{4C79F81D-6656-475A-B425-3B11EB458FBD}" type="pres">
      <dgm:prSet presAssocID="{5AA05B87-5505-4298-8C2E-48EF2148DE7C}" presName="childShape" presStyleCnt="0"/>
      <dgm:spPr/>
    </dgm:pt>
  </dgm:ptLst>
  <dgm:cxnLst>
    <dgm:cxn modelId="{14A70A20-636E-4B02-A805-57E73619A5C1}" srcId="{52BB3374-6690-4CBA-A936-5719732F35EE}" destId="{F6F1F1EA-8738-4B71-B74B-8492922BFEED}" srcOrd="0" destOrd="0" parTransId="{F84E7E16-0ED4-4604-B2B9-BEA9EFA8CDB9}" sibTransId="{9EE88E26-97BB-4312-970F-96540EE4D020}"/>
    <dgm:cxn modelId="{7E4BF272-8FB6-44C9-BA9B-13531AC1C5A8}" type="presOf" srcId="{F6F1F1EA-8738-4B71-B74B-8492922BFEED}" destId="{DF162831-D8D4-4430-AA8B-5D618BD6E645}" srcOrd="0" destOrd="0" presId="urn:microsoft.com/office/officeart/2005/8/layout/hierarchy3"/>
    <dgm:cxn modelId="{2D0F0F73-B961-4C71-B241-8682ADE4BAF2}" srcId="{52BB3374-6690-4CBA-A936-5719732F35EE}" destId="{5AA05B87-5505-4298-8C2E-48EF2148DE7C}" srcOrd="1" destOrd="0" parTransId="{11990958-3259-4BF2-83C7-D275F0F35121}" sibTransId="{1BCF790F-41B3-4EEA-A3A0-DF5EA60406BC}"/>
    <dgm:cxn modelId="{FE6E1653-DAF9-47AA-B556-A77822BDBA31}" type="presOf" srcId="{5AA05B87-5505-4298-8C2E-48EF2148DE7C}" destId="{1B05A4C0-72D3-487D-848C-7B6990BC18F2}" srcOrd="1" destOrd="0" presId="urn:microsoft.com/office/officeart/2005/8/layout/hierarchy3"/>
    <dgm:cxn modelId="{90917C7C-69ED-46D0-A357-AB27A67612A6}" type="presOf" srcId="{52BB3374-6690-4CBA-A936-5719732F35EE}" destId="{0A983FFD-AFE5-4F0E-A9F9-0E6722E35DC4}" srcOrd="0" destOrd="0" presId="urn:microsoft.com/office/officeart/2005/8/layout/hierarchy3"/>
    <dgm:cxn modelId="{657423C7-BCC9-47F3-8A2A-EB036FA998E7}" type="presOf" srcId="{5AA05B87-5505-4298-8C2E-48EF2148DE7C}" destId="{CBB7F9F9-4CB6-4DE4-A8DD-101DAE406E8B}" srcOrd="0" destOrd="0" presId="urn:microsoft.com/office/officeart/2005/8/layout/hierarchy3"/>
    <dgm:cxn modelId="{8E600CE8-24CD-494D-BEF7-6AF1223863EA}" type="presOf" srcId="{F6F1F1EA-8738-4B71-B74B-8492922BFEED}" destId="{3331A034-2567-4D40-A750-E4C80A90F08C}" srcOrd="1" destOrd="0" presId="urn:microsoft.com/office/officeart/2005/8/layout/hierarchy3"/>
    <dgm:cxn modelId="{D19438C3-E709-42C8-BD5F-804159A173BF}" type="presParOf" srcId="{0A983FFD-AFE5-4F0E-A9F9-0E6722E35DC4}" destId="{0B52E445-0FE8-4D92-95A3-3CAEBC2145C5}" srcOrd="0" destOrd="0" presId="urn:microsoft.com/office/officeart/2005/8/layout/hierarchy3"/>
    <dgm:cxn modelId="{F96C5FEA-D966-4F78-9FF9-B1ECED0CCEC8}" type="presParOf" srcId="{0B52E445-0FE8-4D92-95A3-3CAEBC2145C5}" destId="{CD7EF6DA-B8F6-4B6B-9C06-F9DE40C35EF7}" srcOrd="0" destOrd="0" presId="urn:microsoft.com/office/officeart/2005/8/layout/hierarchy3"/>
    <dgm:cxn modelId="{9F752A4C-2A08-4EC8-BD98-91E49F5B7E56}" type="presParOf" srcId="{CD7EF6DA-B8F6-4B6B-9C06-F9DE40C35EF7}" destId="{DF162831-D8D4-4430-AA8B-5D618BD6E645}" srcOrd="0" destOrd="0" presId="urn:microsoft.com/office/officeart/2005/8/layout/hierarchy3"/>
    <dgm:cxn modelId="{EBFDFB99-7FC7-4213-AA2C-2B65C2A65225}" type="presParOf" srcId="{CD7EF6DA-B8F6-4B6B-9C06-F9DE40C35EF7}" destId="{3331A034-2567-4D40-A750-E4C80A90F08C}" srcOrd="1" destOrd="0" presId="urn:microsoft.com/office/officeart/2005/8/layout/hierarchy3"/>
    <dgm:cxn modelId="{1565CD9B-8A50-403A-8E8D-8C4CBCC43F8E}" type="presParOf" srcId="{0B52E445-0FE8-4D92-95A3-3CAEBC2145C5}" destId="{7D169E10-E0F5-46D0-9EB2-9542AE65AEE2}" srcOrd="1" destOrd="0" presId="urn:microsoft.com/office/officeart/2005/8/layout/hierarchy3"/>
    <dgm:cxn modelId="{BF1A1C1E-28E3-4418-92ED-2B55431FD302}" type="presParOf" srcId="{0A983FFD-AFE5-4F0E-A9F9-0E6722E35DC4}" destId="{4F2DA40E-2A2A-4113-912C-2D8D1A357768}" srcOrd="1" destOrd="0" presId="urn:microsoft.com/office/officeart/2005/8/layout/hierarchy3"/>
    <dgm:cxn modelId="{5DB19CE5-B8ED-46B8-8F2F-15C86071A18A}" type="presParOf" srcId="{4F2DA40E-2A2A-4113-912C-2D8D1A357768}" destId="{348A6CBF-0304-495F-8DBD-0319766B4F1B}" srcOrd="0" destOrd="0" presId="urn:microsoft.com/office/officeart/2005/8/layout/hierarchy3"/>
    <dgm:cxn modelId="{F12EAD15-CD09-4F11-9A88-30940E7BDD2C}" type="presParOf" srcId="{348A6CBF-0304-495F-8DBD-0319766B4F1B}" destId="{CBB7F9F9-4CB6-4DE4-A8DD-101DAE406E8B}" srcOrd="0" destOrd="0" presId="urn:microsoft.com/office/officeart/2005/8/layout/hierarchy3"/>
    <dgm:cxn modelId="{CBC1BD80-7A60-49FF-974D-786045366C87}" type="presParOf" srcId="{348A6CBF-0304-495F-8DBD-0319766B4F1B}" destId="{1B05A4C0-72D3-487D-848C-7B6990BC18F2}" srcOrd="1" destOrd="0" presId="urn:microsoft.com/office/officeart/2005/8/layout/hierarchy3"/>
    <dgm:cxn modelId="{18184384-000D-4A14-9411-39C0A41C90DA}" type="presParOf" srcId="{4F2DA40E-2A2A-4113-912C-2D8D1A357768}" destId="{4C79F81D-6656-475A-B425-3B11EB458FB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4DDFB2-4CC9-4747-BEB1-E728ADC0BBD1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791CDB-4225-41DA-84F4-6C355E44CB74}">
      <dgm:prSet/>
      <dgm:spPr/>
      <dgm:t>
        <a:bodyPr/>
        <a:lstStyle/>
        <a:p>
          <a:r>
            <a:rPr lang="en-US" b="1"/>
            <a:t>RxJS: Reactive Extensions For JavaScript</a:t>
          </a:r>
          <a:endParaRPr lang="en-US"/>
        </a:p>
      </dgm:t>
    </dgm:pt>
    <dgm:pt modelId="{4EF2CCE5-58B9-49B0-AC4B-01F778881402}" type="parTrans" cxnId="{99742C2E-C9E6-43A0-A93F-BAA2E0565963}">
      <dgm:prSet/>
      <dgm:spPr/>
      <dgm:t>
        <a:bodyPr/>
        <a:lstStyle/>
        <a:p>
          <a:endParaRPr lang="en-US"/>
        </a:p>
      </dgm:t>
    </dgm:pt>
    <dgm:pt modelId="{A26B5C05-E0EA-4250-A93D-7FAB59579F35}" type="sibTrans" cxnId="{99742C2E-C9E6-43A0-A93F-BAA2E0565963}">
      <dgm:prSet/>
      <dgm:spPr/>
      <dgm:t>
        <a:bodyPr/>
        <a:lstStyle/>
        <a:p>
          <a:endParaRPr lang="en-US"/>
        </a:p>
      </dgm:t>
    </dgm:pt>
    <dgm:pt modelId="{D83BBABB-CBD9-4EF6-BC12-DE294F24B54F}">
      <dgm:prSet/>
      <dgm:spPr/>
      <dgm:t>
        <a:bodyPr/>
        <a:lstStyle/>
        <a:p>
          <a:r>
            <a:rPr lang="en-US"/>
            <a:t>RxJS is a library for composing asynchronous and event-based programs by using observable sequences. It provides one core type, the </a:t>
          </a:r>
          <a:r>
            <a:rPr lang="en-US">
              <a:hlinkClick xmlns:r="http://schemas.openxmlformats.org/officeDocument/2006/relationships" r:id="rId1"/>
            </a:rPr>
            <a:t>Observable</a:t>
          </a:r>
          <a:r>
            <a:rPr lang="en-US"/>
            <a:t>, satellite types (Observer, Schedulers, Subjects) and operators inspired by </a:t>
          </a:r>
          <a:r>
            <a:rPr lang="en-US">
              <a:hlinkClick xmlns:r="http://schemas.openxmlformats.org/officeDocument/2006/relationships" r:id="rId2"/>
            </a:rPr>
            <a:t>Array#extras</a:t>
          </a:r>
          <a:r>
            <a:rPr lang="en-US"/>
            <a:t> (map, filter, reduce, every, etc) to allow handling asynchronous events as collections.</a:t>
          </a:r>
        </a:p>
      </dgm:t>
    </dgm:pt>
    <dgm:pt modelId="{15891F9F-910A-403D-B27A-BA5109E51DFD}" type="parTrans" cxnId="{0E78015C-1A97-4D76-9ACB-F2FFC168CD94}">
      <dgm:prSet/>
      <dgm:spPr/>
      <dgm:t>
        <a:bodyPr/>
        <a:lstStyle/>
        <a:p>
          <a:endParaRPr lang="en-US"/>
        </a:p>
      </dgm:t>
    </dgm:pt>
    <dgm:pt modelId="{04CD40D1-1B8E-44C1-81B4-C6B57C4D91BC}" type="sibTrans" cxnId="{0E78015C-1A97-4D76-9ACB-F2FFC168CD94}">
      <dgm:prSet/>
      <dgm:spPr/>
      <dgm:t>
        <a:bodyPr/>
        <a:lstStyle/>
        <a:p>
          <a:endParaRPr lang="en-US"/>
        </a:p>
      </dgm:t>
    </dgm:pt>
    <dgm:pt modelId="{483657A8-D0B5-4142-80F9-0BC3F7F3C0C9}" type="pres">
      <dgm:prSet presAssocID="{744DDFB2-4CC9-4747-BEB1-E728ADC0BBD1}" presName="Name0" presStyleCnt="0">
        <dgm:presLayoutVars>
          <dgm:dir/>
          <dgm:animLvl val="lvl"/>
          <dgm:resizeHandles val="exact"/>
        </dgm:presLayoutVars>
      </dgm:prSet>
      <dgm:spPr/>
    </dgm:pt>
    <dgm:pt modelId="{509849B1-2B13-46EC-8965-8EC6606721AE}" type="pres">
      <dgm:prSet presAssocID="{77791CDB-4225-41DA-84F4-6C355E44CB7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FCA2E56-F072-4A8E-8663-7162CDF395EF}" type="pres">
      <dgm:prSet presAssocID="{A26B5C05-E0EA-4250-A93D-7FAB59579F35}" presName="parTxOnlySpace" presStyleCnt="0"/>
      <dgm:spPr/>
    </dgm:pt>
    <dgm:pt modelId="{DF326F4F-D74B-4B9A-81C9-69F222C20293}" type="pres">
      <dgm:prSet presAssocID="{D83BBABB-CBD9-4EF6-BC12-DE294F24B54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9742C2E-C9E6-43A0-A93F-BAA2E0565963}" srcId="{744DDFB2-4CC9-4747-BEB1-E728ADC0BBD1}" destId="{77791CDB-4225-41DA-84F4-6C355E44CB74}" srcOrd="0" destOrd="0" parTransId="{4EF2CCE5-58B9-49B0-AC4B-01F778881402}" sibTransId="{A26B5C05-E0EA-4250-A93D-7FAB59579F35}"/>
    <dgm:cxn modelId="{0E78015C-1A97-4D76-9ACB-F2FFC168CD94}" srcId="{744DDFB2-4CC9-4747-BEB1-E728ADC0BBD1}" destId="{D83BBABB-CBD9-4EF6-BC12-DE294F24B54F}" srcOrd="1" destOrd="0" parTransId="{15891F9F-910A-403D-B27A-BA5109E51DFD}" sibTransId="{04CD40D1-1B8E-44C1-81B4-C6B57C4D91BC}"/>
    <dgm:cxn modelId="{A73A4C99-7893-4D91-80F9-40D65AA9BDBA}" type="presOf" srcId="{77791CDB-4225-41DA-84F4-6C355E44CB74}" destId="{509849B1-2B13-46EC-8965-8EC6606721AE}" srcOrd="0" destOrd="0" presId="urn:microsoft.com/office/officeart/2005/8/layout/chevron1"/>
    <dgm:cxn modelId="{7A257ECA-ABA1-427B-A8E7-31F9D4E7D1A5}" type="presOf" srcId="{744DDFB2-4CC9-4747-BEB1-E728ADC0BBD1}" destId="{483657A8-D0B5-4142-80F9-0BC3F7F3C0C9}" srcOrd="0" destOrd="0" presId="urn:microsoft.com/office/officeart/2005/8/layout/chevron1"/>
    <dgm:cxn modelId="{A47BE2CB-C584-4BA5-9595-12CB6891683A}" type="presOf" srcId="{D83BBABB-CBD9-4EF6-BC12-DE294F24B54F}" destId="{DF326F4F-D74B-4B9A-81C9-69F222C20293}" srcOrd="0" destOrd="0" presId="urn:microsoft.com/office/officeart/2005/8/layout/chevron1"/>
    <dgm:cxn modelId="{8F31695F-C21C-4043-92BD-9847FC5C7D6C}" type="presParOf" srcId="{483657A8-D0B5-4142-80F9-0BC3F7F3C0C9}" destId="{509849B1-2B13-46EC-8965-8EC6606721AE}" srcOrd="0" destOrd="0" presId="urn:microsoft.com/office/officeart/2005/8/layout/chevron1"/>
    <dgm:cxn modelId="{BC5C1111-9918-4D81-8567-369814443483}" type="presParOf" srcId="{483657A8-D0B5-4142-80F9-0BC3F7F3C0C9}" destId="{CFCA2E56-F072-4A8E-8663-7162CDF395EF}" srcOrd="1" destOrd="0" presId="urn:microsoft.com/office/officeart/2005/8/layout/chevron1"/>
    <dgm:cxn modelId="{4F12D52E-DEAF-4080-BF60-3EC0FD8324AD}" type="presParOf" srcId="{483657A8-D0B5-4142-80F9-0BC3F7F3C0C9}" destId="{DF326F4F-D74B-4B9A-81C9-69F222C2029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D9561-4E3C-412D-B307-D6335506EC71}">
      <dsp:nvSpPr>
        <dsp:cNvPr id="0" name=""/>
        <dsp:cNvSpPr/>
      </dsp:nvSpPr>
      <dsp:spPr>
        <a:xfrm>
          <a:off x="185698" y="1520"/>
          <a:ext cx="2855118" cy="1713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Front End and Back end and hence develop a proper MEAN stack application</a:t>
          </a:r>
        </a:p>
      </dsp:txBody>
      <dsp:txXfrm>
        <a:off x="185698" y="1520"/>
        <a:ext cx="2855118" cy="1713071"/>
      </dsp:txXfrm>
    </dsp:sp>
    <dsp:sp modelId="{213A0EB7-8B3C-469F-9F0E-0599DA0E744E}">
      <dsp:nvSpPr>
        <dsp:cNvPr id="0" name=""/>
        <dsp:cNvSpPr/>
      </dsp:nvSpPr>
      <dsp:spPr>
        <a:xfrm>
          <a:off x="3326329" y="1520"/>
          <a:ext cx="2855118" cy="1713071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an application that helps with dealing real life scenarios</a:t>
          </a:r>
        </a:p>
      </dsp:txBody>
      <dsp:txXfrm>
        <a:off x="3326329" y="1520"/>
        <a:ext cx="2855118" cy="1713071"/>
      </dsp:txXfrm>
    </dsp:sp>
    <dsp:sp modelId="{340E468A-5ECB-4463-9C6A-F1F5C16D28F4}">
      <dsp:nvSpPr>
        <dsp:cNvPr id="0" name=""/>
        <dsp:cNvSpPr/>
      </dsp:nvSpPr>
      <dsp:spPr>
        <a:xfrm>
          <a:off x="6466960" y="1520"/>
          <a:ext cx="2855118" cy="171307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Security features like using JWT Token, Auth guards, etc.</a:t>
          </a:r>
        </a:p>
      </dsp:txBody>
      <dsp:txXfrm>
        <a:off x="6466960" y="1520"/>
        <a:ext cx="2855118" cy="1713071"/>
      </dsp:txXfrm>
    </dsp:sp>
    <dsp:sp modelId="{E2FE9D9A-481C-4292-BF85-5DF882E88D36}">
      <dsp:nvSpPr>
        <dsp:cNvPr id="0" name=""/>
        <dsp:cNvSpPr/>
      </dsp:nvSpPr>
      <dsp:spPr>
        <a:xfrm>
          <a:off x="1756014" y="2000103"/>
          <a:ext cx="2855118" cy="1713071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Validation of all user input forms</a:t>
          </a:r>
        </a:p>
      </dsp:txBody>
      <dsp:txXfrm>
        <a:off x="1756014" y="2000103"/>
        <a:ext cx="2855118" cy="1713071"/>
      </dsp:txXfrm>
    </dsp:sp>
    <dsp:sp modelId="{9A071A2A-E62D-49FC-A352-79F412A93DCD}">
      <dsp:nvSpPr>
        <dsp:cNvPr id="0" name=""/>
        <dsp:cNvSpPr/>
      </dsp:nvSpPr>
      <dsp:spPr>
        <a:xfrm>
          <a:off x="4896644" y="2000103"/>
          <a:ext cx="2855118" cy="171307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Fetch data from Back end using API</a:t>
          </a:r>
        </a:p>
      </dsp:txBody>
      <dsp:txXfrm>
        <a:off x="4896644" y="2000103"/>
        <a:ext cx="2855118" cy="1713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62831-D8D4-4430-AA8B-5D618BD6E645}">
      <dsp:nvSpPr>
        <dsp:cNvPr id="0" name=""/>
        <dsp:cNvSpPr/>
      </dsp:nvSpPr>
      <dsp:spPr>
        <a:xfrm>
          <a:off x="1232" y="894830"/>
          <a:ext cx="4485921" cy="2242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Bootstrap :</a:t>
          </a:r>
        </a:p>
      </dsp:txBody>
      <dsp:txXfrm>
        <a:off x="66926" y="960524"/>
        <a:ext cx="4354533" cy="2111572"/>
      </dsp:txXfrm>
    </dsp:sp>
    <dsp:sp modelId="{CBB7F9F9-4CB6-4DE4-A8DD-101DAE406E8B}">
      <dsp:nvSpPr>
        <dsp:cNvPr id="0" name=""/>
        <dsp:cNvSpPr/>
      </dsp:nvSpPr>
      <dsp:spPr>
        <a:xfrm>
          <a:off x="5608634" y="894830"/>
          <a:ext cx="4485921" cy="2242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Sleek, intuitive, and powerful front-end framework for faster and easier web development.</a:t>
          </a:r>
        </a:p>
      </dsp:txBody>
      <dsp:txXfrm>
        <a:off x="5674328" y="960524"/>
        <a:ext cx="4354533" cy="2111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849B1-2B13-46EC-8965-8EC6606721AE}">
      <dsp:nvSpPr>
        <dsp:cNvPr id="0" name=""/>
        <dsp:cNvSpPr/>
      </dsp:nvSpPr>
      <dsp:spPr>
        <a:xfrm>
          <a:off x="8356" y="858288"/>
          <a:ext cx="4995297" cy="19981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RxJS: Reactive Extensions For JavaScript</a:t>
          </a:r>
          <a:endParaRPr lang="en-US" sz="1400" kern="1200"/>
        </a:p>
      </dsp:txBody>
      <dsp:txXfrm>
        <a:off x="1007415" y="858288"/>
        <a:ext cx="2997179" cy="1998118"/>
      </dsp:txXfrm>
    </dsp:sp>
    <dsp:sp modelId="{DF326F4F-D74B-4B9A-81C9-69F222C20293}">
      <dsp:nvSpPr>
        <dsp:cNvPr id="0" name=""/>
        <dsp:cNvSpPr/>
      </dsp:nvSpPr>
      <dsp:spPr>
        <a:xfrm>
          <a:off x="4504124" y="858288"/>
          <a:ext cx="4995297" cy="1998118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RxJS is a library for composing asynchronous and event-based programs by using observable sequences. It provides one core type, the </a:t>
          </a:r>
          <a:r>
            <a:rPr lang="en-US" sz="1400" kern="1200">
              <a:hlinkClick xmlns:r="http://schemas.openxmlformats.org/officeDocument/2006/relationships" r:id="rId1"/>
            </a:rPr>
            <a:t>Observable</a:t>
          </a:r>
          <a:r>
            <a:rPr lang="en-US" sz="1400" kern="1200"/>
            <a:t>, satellite types (Observer, Schedulers, Subjects) and operators inspired by </a:t>
          </a:r>
          <a:r>
            <a:rPr lang="en-US" sz="1400" kern="1200">
              <a:hlinkClick xmlns:r="http://schemas.openxmlformats.org/officeDocument/2006/relationships" r:id="rId2"/>
            </a:rPr>
            <a:t>Array#extras</a:t>
          </a:r>
          <a:r>
            <a:rPr lang="en-US" sz="1400" kern="1200"/>
            <a:t> (map, filter, reduce, every, etc) to allow handling asynchronous events as collections.</a:t>
          </a:r>
        </a:p>
      </dsp:txBody>
      <dsp:txXfrm>
        <a:off x="5503183" y="858288"/>
        <a:ext cx="2997179" cy="199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://www.senchalabs.org/connec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dejs.org/" TargetMode="External"/><Relationship Id="rId4" Type="http://schemas.openxmlformats.org/officeDocument/2006/relationships/hyperlink" Target="http://en.wikipedia.org/wiki/Cross-origin_resource_shar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org/" TargetMode="External"/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dejs.org/" TargetMode="External"/><Relationship Id="rId4" Type="http://schemas.openxmlformats.org/officeDocument/2006/relationships/hyperlink" Target="http://expressj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pmjs.org/package/bcry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PROJECT TITLE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cs typeface="Calibri"/>
              </a:rPr>
              <a:t>SHOPPING LIST AND RECIPE DASHBOARD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BADB4-549A-4896-AC94-912D04E7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Backend: Packages used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01A7-3D00-459D-BA5F-83CEE2DD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Body-parser: </a:t>
            </a:r>
            <a:r>
              <a:rPr lang="en-US" sz="2400" dirty="0">
                <a:ea typeface="+mn-lt"/>
                <a:cs typeface="+mn-lt"/>
              </a:rPr>
              <a:t>Node.js body parsing middleware.</a:t>
            </a:r>
          </a:p>
          <a:p>
            <a:r>
              <a:rPr lang="en-US" sz="2400" dirty="0">
                <a:cs typeface="Calibri"/>
              </a:rPr>
              <a:t>Cors: </a:t>
            </a:r>
            <a:r>
              <a:rPr lang="en-US" sz="2400" dirty="0">
                <a:ea typeface="+mn-lt"/>
                <a:cs typeface="+mn-lt"/>
              </a:rPr>
              <a:t>CORS is a node.js package for providing a </a:t>
            </a:r>
            <a:r>
              <a:rPr lang="en-US" sz="2400" b="1" dirty="0">
                <a:ea typeface="+mn-lt"/>
                <a:cs typeface="+mn-lt"/>
                <a:hlinkClick r:id="rId2"/>
              </a:rPr>
              <a:t>Connect</a:t>
            </a:r>
            <a:r>
              <a:rPr lang="en-US" sz="2400" dirty="0">
                <a:ea typeface="+mn-lt"/>
                <a:cs typeface="+mn-lt"/>
              </a:rPr>
              <a:t>/</a:t>
            </a:r>
            <a:r>
              <a:rPr lang="en-US" sz="2400" b="1" dirty="0">
                <a:ea typeface="+mn-lt"/>
                <a:cs typeface="+mn-lt"/>
                <a:hlinkClick r:id="rId3"/>
              </a:rPr>
              <a:t>Express</a:t>
            </a:r>
            <a:r>
              <a:rPr lang="en-US" sz="2400" dirty="0">
                <a:ea typeface="+mn-lt"/>
                <a:cs typeface="+mn-lt"/>
              </a:rPr>
              <a:t> middleware that can be used to enable </a:t>
            </a:r>
            <a:r>
              <a:rPr lang="en-US" sz="2400" b="1" dirty="0">
                <a:ea typeface="+mn-lt"/>
                <a:cs typeface="+mn-lt"/>
                <a:hlinkClick r:id="rId4"/>
              </a:rPr>
              <a:t>CORS</a:t>
            </a:r>
            <a:r>
              <a:rPr lang="en-US" sz="2400" dirty="0">
                <a:ea typeface="+mn-lt"/>
                <a:cs typeface="+mn-lt"/>
              </a:rPr>
              <a:t> with various options.</a:t>
            </a:r>
          </a:p>
          <a:p>
            <a:r>
              <a:rPr lang="en-US" sz="2400" dirty="0">
                <a:cs typeface="Calibri"/>
              </a:rPr>
              <a:t>Express: </a:t>
            </a:r>
            <a:r>
              <a:rPr lang="en-US" sz="2400" dirty="0">
                <a:ea typeface="+mn-lt"/>
                <a:cs typeface="+mn-lt"/>
              </a:rPr>
              <a:t>Fast, unopinionated, minimalist web framework for </a:t>
            </a:r>
            <a:r>
              <a:rPr lang="en-US" sz="2400" b="1" dirty="0">
                <a:ea typeface="+mn-lt"/>
                <a:cs typeface="+mn-lt"/>
                <a:hlinkClick r:id="rId5"/>
              </a:rPr>
              <a:t>node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6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A213A-B0BF-4F31-A53B-7BBDDABF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Backend: Packages used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A4C4-E030-4781-BD74-658C0916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cs typeface="Calibri"/>
              </a:rPr>
              <a:t>Jsonwebtoken: </a:t>
            </a:r>
            <a:r>
              <a:rPr lang="en-US" sz="2200" dirty="0">
                <a:ea typeface="+mn-lt"/>
                <a:cs typeface="+mn-lt"/>
              </a:rPr>
              <a:t>An implementation of </a:t>
            </a:r>
            <a:r>
              <a:rPr lang="en-US" sz="2200" b="1" dirty="0">
                <a:ea typeface="+mn-lt"/>
                <a:cs typeface="+mn-lt"/>
                <a:hlinkClick r:id="rId2"/>
              </a:rPr>
              <a:t>JSON Web Tokens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r>
              <a:rPr lang="en-US" sz="2200" dirty="0">
                <a:cs typeface="Calibri"/>
              </a:rPr>
              <a:t>Lodash: </a:t>
            </a:r>
            <a:r>
              <a:rPr lang="en-US" sz="2200" dirty="0">
                <a:ea typeface="+mn-lt"/>
                <a:cs typeface="+mn-lt"/>
              </a:rPr>
              <a:t>A modern JavaScript utility library delivering modularity, performance &amp; extras.</a:t>
            </a:r>
          </a:p>
          <a:p>
            <a:r>
              <a:rPr lang="en-US" sz="2200" dirty="0">
                <a:cs typeface="Calibri"/>
              </a:rPr>
              <a:t>Mongoose:</a:t>
            </a:r>
            <a:r>
              <a:rPr lang="en-US" sz="2200" dirty="0">
                <a:ea typeface="+mn-lt"/>
                <a:cs typeface="+mn-lt"/>
              </a:rPr>
              <a:t> Mongoose is a </a:t>
            </a:r>
            <a:r>
              <a:rPr lang="en-US" sz="2200" b="1" dirty="0">
                <a:ea typeface="+mn-lt"/>
                <a:cs typeface="+mn-lt"/>
                <a:hlinkClick r:id="rId3"/>
              </a:rPr>
              <a:t>MongoDB</a:t>
            </a:r>
            <a:r>
              <a:rPr lang="en-US" sz="2200" dirty="0">
                <a:ea typeface="+mn-lt"/>
                <a:cs typeface="+mn-lt"/>
              </a:rPr>
              <a:t> object modeling tool designed to work in an asynchronous environment. Mongoose supports both promises and callbacks.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Passport: </a:t>
            </a:r>
            <a:r>
              <a:rPr lang="en-US" sz="2200" dirty="0">
                <a:ea typeface="+mn-lt"/>
                <a:cs typeface="+mn-lt"/>
              </a:rPr>
              <a:t>Passport is </a:t>
            </a:r>
            <a:r>
              <a:rPr lang="en-US" sz="2200" b="1" dirty="0">
                <a:ea typeface="+mn-lt"/>
                <a:cs typeface="+mn-lt"/>
                <a:hlinkClick r:id="rId4"/>
              </a:rPr>
              <a:t>Express</a:t>
            </a:r>
            <a:r>
              <a:rPr lang="en-US" sz="2200" dirty="0">
                <a:ea typeface="+mn-lt"/>
                <a:cs typeface="+mn-lt"/>
              </a:rPr>
              <a:t>-compatible authentication middleware for </a:t>
            </a:r>
            <a:r>
              <a:rPr lang="en-US" sz="2200" b="1" dirty="0">
                <a:ea typeface="+mn-lt"/>
                <a:cs typeface="+mn-lt"/>
                <a:hlinkClick r:id="rId5"/>
              </a:rPr>
              <a:t>Node.js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r>
              <a:rPr lang="en-US" sz="2200" dirty="0">
                <a:cs typeface="Calibri"/>
              </a:rPr>
              <a:t>Passport-local: Local username and password authentication strategy for Passport</a:t>
            </a:r>
          </a:p>
        </p:txBody>
      </p:sp>
    </p:spTree>
    <p:extLst>
      <p:ext uri="{BB962C8B-B14F-4D97-AF65-F5344CB8AC3E}">
        <p14:creationId xmlns:p14="http://schemas.microsoft.com/office/powerpoint/2010/main" val="32634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D014D-6A1F-4BBB-B641-B445316A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 Architecture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EAED4B-83CD-4BA3-8663-7F44D12DF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9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1FD892-441C-46EA-86CE-97B77F92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2339-0343-4E8E-9EC3-8829B852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748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6FE43-97E8-46DB-991A-80748900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Project Description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DDC8-3F2F-4E51-AEE3-7C6AC561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A secure SPA Shopping list application that lets the user add a recipe to the dashboard, edit it or delete it. The application has the unique feature of letting the user add the ingredients from a particular recipe to your shopping list.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0355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EF746-516E-46D9-9CE1-DEC647FC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Goals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98B98F-ADA8-4314-8B46-DD55D63D8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486501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6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E1DA53-9811-4831-9BFB-3E8658F0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07177-F66E-43C3-89E5-76EC6D66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2906"/>
            <a:ext cx="5162891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Tech Stack used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D8B056D-A0D6-4ED2-95DE-D422B4959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10" y="552906"/>
            <a:ext cx="4992906" cy="16749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0BD1F6-260D-45A0-8BAE-277B553F9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" r="-1" b="-1"/>
          <a:stretch/>
        </p:blipFill>
        <p:spPr>
          <a:xfrm>
            <a:off x="182881" y="2405149"/>
            <a:ext cx="11834494" cy="42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2AFFF-9F7F-49BF-82A8-03309E70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of Data in MEAN Stack Application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A33F19-0106-4880-B4D4-E53997D91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9765"/>
            <a:ext cx="10515599" cy="29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6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C59B7-FBF0-43F0-881A-CF8CAB10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Core concepts implemented: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E562-178A-4C2A-8541-82A47ED4E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cs typeface="Calibri"/>
              </a:rPr>
              <a:t>Custom pipes and Directives</a:t>
            </a:r>
          </a:p>
          <a:p>
            <a:r>
              <a:rPr lang="en-US" sz="2400">
                <a:solidFill>
                  <a:srgbClr val="FEFFFF"/>
                </a:solidFill>
                <a:cs typeface="Calibri"/>
              </a:rPr>
              <a:t>Services for major features</a:t>
            </a:r>
          </a:p>
          <a:p>
            <a:r>
              <a:rPr lang="en-US" sz="2400">
                <a:solidFill>
                  <a:srgbClr val="FEFFFF"/>
                </a:solidFill>
                <a:cs typeface="Calibri"/>
              </a:rPr>
              <a:t>TypeScript models like a user model, recipe model</a:t>
            </a:r>
          </a:p>
          <a:p>
            <a:r>
              <a:rPr lang="en-US" sz="2400">
                <a:solidFill>
                  <a:srgbClr val="FEFFFF"/>
                </a:solidFill>
                <a:cs typeface="Calibri"/>
              </a:rPr>
              <a:t>Reactive forms for handling user input with validations</a:t>
            </a:r>
          </a:p>
          <a:p>
            <a:r>
              <a:rPr lang="en-US" sz="2400">
                <a:solidFill>
                  <a:srgbClr val="FEFFFF"/>
                </a:solidFill>
                <a:cs typeface="Calibri"/>
              </a:rPr>
              <a:t>Responsive</a:t>
            </a:r>
          </a:p>
          <a:p>
            <a:r>
              <a:rPr lang="en-US" sz="2400">
                <a:solidFill>
                  <a:srgbClr val="FEFFFF"/>
                </a:solidFill>
                <a:cs typeface="Calibri"/>
              </a:rPr>
              <a:t>Shared module for components, directives, and pipes that can be imported into any feature module.</a:t>
            </a:r>
          </a:p>
        </p:txBody>
      </p:sp>
    </p:spTree>
    <p:extLst>
      <p:ext uri="{BB962C8B-B14F-4D97-AF65-F5344CB8AC3E}">
        <p14:creationId xmlns:p14="http://schemas.microsoft.com/office/powerpoint/2010/main" val="378694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CB07-1FDB-4BD4-A4EC-AEE4AEDC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Frontend: Packages used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E76356-819E-4C5F-B62B-EDA2D1FFF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065485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72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E06551-CFBF-4BF9-99D1-B034C0AD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Frontend: Packages used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8F93A6-DB69-445E-8089-E7567AC59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554505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62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5690D-D58A-41D6-8FF1-AC114E30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Backend: Packages used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2DA8-DB82-4AD5-B34D-EBEDE2172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Bcrypt.js: </a:t>
            </a:r>
            <a:r>
              <a:rPr lang="en-US" sz="2400">
                <a:ea typeface="+mn-lt"/>
                <a:cs typeface="+mn-lt"/>
              </a:rPr>
              <a:t>Optimized bcrypt in JavaScript with zero dependencies. Compatible to the C++ </a:t>
            </a:r>
            <a:r>
              <a:rPr lang="en-US" sz="2400" b="1">
                <a:ea typeface="+mn-lt"/>
                <a:cs typeface="+mn-lt"/>
                <a:hlinkClick r:id="rId2"/>
              </a:rPr>
              <a:t>bcrypt</a:t>
            </a:r>
            <a:r>
              <a:rPr lang="en-US" sz="2400">
                <a:ea typeface="+mn-lt"/>
                <a:cs typeface="+mn-lt"/>
              </a:rPr>
              <a:t> binding on node.js and also working in the browser. Besides incorporating a salt to protect against rainbow table attacks, bcrypt is an adaptive function: over time, the iteration count can be increased to make it slower, so it remains resistant to brute-force search attacks even with increasing computation power.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1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TITLE</vt:lpstr>
      <vt:lpstr>Project Description</vt:lpstr>
      <vt:lpstr>Goals of the Project</vt:lpstr>
      <vt:lpstr>Tech Stack used</vt:lpstr>
      <vt:lpstr>Flow of Data in MEAN Stack Application</vt:lpstr>
      <vt:lpstr>Core concepts implemented:</vt:lpstr>
      <vt:lpstr>Frontend: Packages used</vt:lpstr>
      <vt:lpstr>Frontend: Packages used</vt:lpstr>
      <vt:lpstr>Backend: Packages used</vt:lpstr>
      <vt:lpstr>Backend: Packages used</vt:lpstr>
      <vt:lpstr>Backend: Packages used</vt:lpstr>
      <vt:lpstr>Component 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</dc:title>
  <dc:creator/>
  <cp:lastModifiedBy/>
  <cp:revision>155</cp:revision>
  <dcterms:created xsi:type="dcterms:W3CDTF">2022-02-07T04:28:45Z</dcterms:created>
  <dcterms:modified xsi:type="dcterms:W3CDTF">2022-02-07T05:12:52Z</dcterms:modified>
</cp:coreProperties>
</file>