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4184-23E6-47DA-A909-5D8DE2D8B8D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799C-B4F3-4931-88B9-A1E5E9EC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Blast Alignment Protocol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Install NCBI Blast tools if necessary</a:t>
            </a:r>
          </a:p>
          <a:p>
            <a:r>
              <a:rPr lang="en-US" sz="2400" dirty="0" smtClean="0"/>
              <a:t>Obtain NCBINR preformatted </a:t>
            </a:r>
            <a:r>
              <a:rPr lang="en-US" sz="2400" dirty="0" err="1" smtClean="0"/>
              <a:t>Blastable</a:t>
            </a:r>
            <a:r>
              <a:rPr lang="en-US" sz="2400" dirty="0" smtClean="0"/>
              <a:t> database from NCBI</a:t>
            </a:r>
          </a:p>
          <a:p>
            <a:r>
              <a:rPr lang="en-US" sz="2400" dirty="0" smtClean="0"/>
              <a:t>Obtain NCBI taxonomy tree database</a:t>
            </a:r>
          </a:p>
          <a:p>
            <a:r>
              <a:rPr lang="en-US" sz="2400" dirty="0" smtClean="0"/>
              <a:t>Set up definition file containing NCBI taxonomy ID, name of </a:t>
            </a:r>
            <a:r>
              <a:rPr lang="en-US" sz="2400" dirty="0" err="1" smtClean="0"/>
              <a:t>Blastable</a:t>
            </a:r>
            <a:r>
              <a:rPr lang="en-US" sz="2400" dirty="0" smtClean="0"/>
              <a:t> database, and name of organism</a:t>
            </a:r>
          </a:p>
          <a:p>
            <a:r>
              <a:rPr lang="en-US" sz="2400" dirty="0" smtClean="0"/>
              <a:t>Scan Taxonomy node database and find all Taxonomy IDs below the defined IDs in the definition file (Perl routine)</a:t>
            </a:r>
          </a:p>
          <a:p>
            <a:r>
              <a:rPr lang="en-US" sz="2400" dirty="0" smtClean="0"/>
              <a:t>Dump all GI numbers and Taxonomy IDs from NCBINR database, forming GI lists (files) for each </a:t>
            </a:r>
            <a:r>
              <a:rPr lang="en-US" sz="2400" dirty="0" err="1" smtClean="0"/>
              <a:t>Blastable</a:t>
            </a:r>
            <a:r>
              <a:rPr lang="en-US" sz="2400" dirty="0" smtClean="0"/>
              <a:t> database that is defined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2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Blast Alignment Protocol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Format </a:t>
            </a:r>
            <a:r>
              <a:rPr lang="en-US" sz="2400" dirty="0" err="1" smtClean="0"/>
              <a:t>Blastable</a:t>
            </a:r>
            <a:r>
              <a:rPr lang="en-US" sz="2400" dirty="0" smtClean="0"/>
              <a:t> </a:t>
            </a:r>
            <a:r>
              <a:rPr lang="en-US" sz="2400" dirty="0" err="1" smtClean="0"/>
              <a:t>subdatabases</a:t>
            </a:r>
            <a:r>
              <a:rPr lang="en-US" sz="2400" dirty="0"/>
              <a:t> </a:t>
            </a:r>
            <a:r>
              <a:rPr lang="en-US" sz="2400" dirty="0" smtClean="0"/>
              <a:t>(e.g. human, mouse, rat, …) defined by GI lists</a:t>
            </a:r>
          </a:p>
          <a:p>
            <a:pPr lvl="1"/>
            <a:r>
              <a:rPr lang="en-US" sz="2000" dirty="0" smtClean="0"/>
              <a:t>Doesn’t work with Taxonomy ID, though you’d think that was an option</a:t>
            </a:r>
          </a:p>
          <a:p>
            <a:r>
              <a:rPr lang="en-US" sz="2400" dirty="0" smtClean="0"/>
              <a:t>Split Arena protein </a:t>
            </a:r>
            <a:r>
              <a:rPr lang="en-US" sz="2400" dirty="0" err="1" smtClean="0"/>
              <a:t>Fasta</a:t>
            </a:r>
            <a:r>
              <a:rPr lang="en-US" sz="2400" dirty="0" smtClean="0"/>
              <a:t> file into pieces defined by species type</a:t>
            </a:r>
          </a:p>
          <a:p>
            <a:r>
              <a:rPr lang="en-US" sz="2400" dirty="0" smtClean="0"/>
              <a:t>Blast each Arena piece against its corresponding </a:t>
            </a:r>
            <a:r>
              <a:rPr lang="en-US" sz="2400" dirty="0" err="1" smtClean="0"/>
              <a:t>Blastable</a:t>
            </a:r>
            <a:r>
              <a:rPr lang="en-US" sz="2400" dirty="0" smtClean="0"/>
              <a:t> database (top 20 hits)</a:t>
            </a:r>
          </a:p>
          <a:p>
            <a:r>
              <a:rPr lang="en-US" sz="2400" dirty="0" smtClean="0"/>
              <a:t>Run Perl script which scans Blast output and determines representative protein</a:t>
            </a:r>
          </a:p>
          <a:p>
            <a:pPr lvl="1"/>
            <a:r>
              <a:rPr lang="en-US" sz="2000" dirty="0" smtClean="0"/>
              <a:t>Top hit not always best; score ties are broken randomly, not by the closest match in sequence length (so a longer variant may be sorted above the exact match)</a:t>
            </a:r>
          </a:p>
        </p:txBody>
      </p:sp>
    </p:spTree>
    <p:extLst>
      <p:ext uri="{BB962C8B-B14F-4D97-AF65-F5344CB8AC3E}">
        <p14:creationId xmlns:p14="http://schemas.microsoft.com/office/powerpoint/2010/main" val="16641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Blast Alignment Protocol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1606/1954 exact matches, about 170 close matches</a:t>
            </a:r>
            <a:endParaRPr lang="en-US" sz="2000" dirty="0" smtClean="0"/>
          </a:p>
          <a:p>
            <a:r>
              <a:rPr lang="en-US" sz="2400" dirty="0" smtClean="0"/>
              <a:t>52 Proteins match multiple Arena IDs</a:t>
            </a:r>
          </a:p>
          <a:p>
            <a:r>
              <a:rPr lang="en-US" sz="2400" dirty="0" smtClean="0"/>
              <a:t>Protein matching script also finds NCBI gene</a:t>
            </a:r>
          </a:p>
          <a:p>
            <a:pPr lvl="1"/>
            <a:r>
              <a:rPr lang="en-US" sz="2000" dirty="0" smtClean="0"/>
              <a:t>NCBI E-</a:t>
            </a:r>
            <a:r>
              <a:rPr lang="en-US" sz="2000" dirty="0" err="1" smtClean="0"/>
              <a:t>utils</a:t>
            </a:r>
            <a:r>
              <a:rPr lang="en-US" sz="2000" dirty="0" smtClean="0"/>
              <a:t> used to do match</a:t>
            </a:r>
          </a:p>
          <a:p>
            <a:pPr lvl="1"/>
            <a:r>
              <a:rPr lang="en-US" sz="2000" dirty="0" smtClean="0"/>
              <a:t>List of protein GI numbers submitted, list of corresponding Gene IDs returned</a:t>
            </a:r>
          </a:p>
          <a:p>
            <a:pPr lvl="1"/>
            <a:r>
              <a:rPr lang="en-US" sz="2000" dirty="0" smtClean="0"/>
              <a:t>14 have multiple Gene IDs</a:t>
            </a:r>
          </a:p>
          <a:p>
            <a:pPr lvl="1"/>
            <a:r>
              <a:rPr lang="en-US" sz="2000" dirty="0" smtClean="0"/>
              <a:t>53 match no Gene </a:t>
            </a:r>
            <a:r>
              <a:rPr lang="en-US" sz="2000" dirty="0" smtClean="0"/>
              <a:t>ID</a:t>
            </a:r>
          </a:p>
          <a:p>
            <a:r>
              <a:rPr lang="en-US" sz="2400" dirty="0" smtClean="0"/>
              <a:t>Other items to add</a:t>
            </a:r>
          </a:p>
          <a:p>
            <a:pPr lvl="1"/>
            <a:r>
              <a:rPr lang="en-US" sz="2000" dirty="0" err="1" smtClean="0"/>
              <a:t>Uniprot</a:t>
            </a:r>
            <a:endParaRPr lang="en-US" sz="2000" dirty="0" smtClean="0"/>
          </a:p>
          <a:p>
            <a:pPr lvl="1"/>
            <a:r>
              <a:rPr lang="en-US" sz="2000" dirty="0" err="1" smtClean="0"/>
              <a:t>Ensembl</a:t>
            </a:r>
            <a:endParaRPr lang="en-US" sz="2000" dirty="0" smtClean="0"/>
          </a:p>
          <a:p>
            <a:pPr lvl="1"/>
            <a:r>
              <a:rPr lang="en-US" sz="2000" dirty="0" smtClean="0"/>
              <a:t>Gene information (names, chromosome, etc.)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583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260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Blast Alignment Protocol</vt:lpstr>
      <vt:lpstr>Blast Alignment Protocol (2)</vt:lpstr>
      <vt:lpstr>Blast Alignment Protocol (3)</vt:lpstr>
    </vt:vector>
  </TitlesOfParts>
  <Company>Arena Pharmaceuticals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Alignment Protocol</dc:title>
  <dc:creator>Brian Saunders</dc:creator>
  <cp:lastModifiedBy>Brian Saunders</cp:lastModifiedBy>
  <cp:revision>10</cp:revision>
  <dcterms:created xsi:type="dcterms:W3CDTF">2015-03-06T00:54:26Z</dcterms:created>
  <dcterms:modified xsi:type="dcterms:W3CDTF">2015-03-06T17:30:28Z</dcterms:modified>
</cp:coreProperties>
</file>