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3"/>
    <p:restoredTop sz="94648"/>
  </p:normalViewPr>
  <p:slideViewPr>
    <p:cSldViewPr snapToGrid="0">
      <p:cViewPr varScale="1">
        <p:scale>
          <a:sx n="46" d="100"/>
          <a:sy n="46" d="100"/>
        </p:scale>
        <p:origin x="200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BD7F-9CE0-4A2F-3A73-147B1F27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61191-9399-7EFB-384A-71F14ADEC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8F5F-3F2B-03B3-9C51-ABA47244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01F1-F676-C889-80C1-160B46F0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A081-9A9F-82FA-32A0-3B00327D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EA47-94FF-8432-2A53-B9F05985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29029-1AD4-6204-A526-C4C4D2A69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71AA-CB97-C72F-74EA-6FF06B5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0172F-87F2-9F67-9990-64FC5BD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81E28-BC2F-51DB-8C78-47DF92A1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65A0B-0AE7-EE74-CC73-7BB174B30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29D86-30CA-702E-A020-97B89ADEF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EF0D-0649-C162-BDA0-75DC3A56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B9AD-3D12-22B1-A462-E20E4772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EFFC-47EF-27B8-048E-B61B21A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22DA-5139-917B-5B71-B2CE4DC1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16A05-9D68-40F4-07C5-98A081C4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5CF4-32A8-A8DC-EF62-801AAB5C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97D0A-7D42-C457-EA53-05E2C1FD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18C78-6184-0D91-6B2B-20C1833C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2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AF53-6306-B32D-9131-8690A6BF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90FA-20BD-D1C9-D05E-9787AF81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BCCC-A384-FB1D-B298-F17CABED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B433-BBF9-9C8C-EA83-A452592F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B9E1-DF53-EC73-7AD7-BE358414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FB1E-78D9-C37F-2293-E8783F80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C681-D98A-6F58-73F9-964C6A33C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5A64-902A-D848-4572-8A4BD2C5C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1B6E-AEBA-4BB7-71E2-3398606C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E341D-1BF7-79DD-FA66-0895ADBC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D56A-9BA0-2FA2-043E-F077AD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FCFB-5F01-9D7E-B127-1C71EA61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BEC3E-A6D0-84E3-DD8E-9890F3C9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2439A-58ED-F5C2-71DC-AFA17B517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5B748-B032-0BC3-43CA-87C836A6B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0A101-F882-A706-B263-93CFF18FF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78835-DE84-6D22-A811-E2D11EDA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00033-B4B0-DE8D-7778-8F3C074F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8E67B-C10D-95D3-2BBC-DF2914A6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69D5-329E-D616-01C9-15B00B53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193AC-FEB1-3B48-4D5D-CB3DD6C8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BAAB-9EA4-1C11-2596-91CB8FDA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E83B1-8B88-7721-300E-274CB093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6B79-4BCB-FC4E-2635-8520EF47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40658-CD42-3D35-B297-C9D356B1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8457F-0F6B-1CE5-AD08-350166D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518-E5D3-E199-EBEA-B69CD306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0ED9-9BB7-DBF7-94A5-EE49D251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A480E-FA42-469F-95D2-7CBE25012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A4BAA-C92A-B5DC-54D6-6FF5EA7E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90AFB-582E-A272-F8DC-89AC0ACA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6449E-2531-6B7A-A511-F46FFB50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4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9CAD-A1A4-E782-66A3-043719EF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92E74-2505-A6F6-9849-28E36C205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E916F-08D0-0B8B-D449-E4787AC38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5100-872C-FC16-D879-78ABA4EB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7395-6D20-0FB7-10E7-063F335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4B8E-AEEC-C739-3589-A7A00186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1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4E8B-843D-69A6-BCE1-25F4DF37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1AA7-D7D3-E516-C33F-4595653B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2FD-38EB-3F4F-4D5A-1E94E4180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91994-DB16-4340-9E80-395FFE2D648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257A-E062-BE05-F07A-DF74651EC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1157-6D68-1BD9-464F-215D05CA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5E35-BCD6-FE4D-8D82-8F14A3F15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BD1-FB33-5ECD-3162-1244E3C41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168-95D4-D230-9901-40B85BCC4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Reviewer:</a:t>
            </a:r>
            <a:r>
              <a:rPr lang="ko-KR" altLang="en-US" dirty="0"/>
              <a:t> 김지원</a:t>
            </a:r>
            <a:endParaRPr lang="en-CA" altLang="ko-KR" dirty="0"/>
          </a:p>
          <a:p>
            <a:r>
              <a:rPr lang="en-CA" altLang="ko-KR" dirty="0"/>
              <a:t>Reviewee: </a:t>
            </a:r>
            <a:r>
              <a:rPr lang="ko-KR" altLang="en-US" dirty="0"/>
              <a:t>박태하</a:t>
            </a:r>
            <a:endParaRPr lang="en-CA" altLang="ko-KR" dirty="0"/>
          </a:p>
          <a:p>
            <a:r>
              <a:rPr lang="ko-KR" altLang="en-US" dirty="0"/>
              <a:t>참고자료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9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350E-62F8-8457-CF99-09D17164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1 – Diabetes Multiple 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D26567-62E0-7976-6EAA-F1C0A1967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70" y="1472345"/>
            <a:ext cx="3316600" cy="19566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61D79-76C6-925A-C24C-0D1A758747E6}"/>
              </a:ext>
            </a:extLst>
          </p:cNvPr>
          <p:cNvSpPr txBox="1">
            <a:spLocks/>
          </p:cNvSpPr>
          <p:nvPr/>
        </p:nvSpPr>
        <p:spPr>
          <a:xfrm>
            <a:off x="7058024" y="1825625"/>
            <a:ext cx="4295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이러한 식으로 구성이 되어있음</a:t>
            </a:r>
            <a:endParaRPr lang="en-CA" altLang="ko-KR" dirty="0"/>
          </a:p>
          <a:p>
            <a:r>
              <a:rPr lang="ko-KR" altLang="en-US" dirty="0"/>
              <a:t>주석은 많이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모델에 관한 내용은 주석이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회고는 실행한 실험에 대한 </a:t>
            </a:r>
            <a:r>
              <a:rPr lang="en-US" altLang="ko-KR" dirty="0"/>
              <a:t>reflection</a:t>
            </a:r>
            <a:r>
              <a:rPr lang="ko-KR" altLang="en-US" dirty="0"/>
              <a:t>과 함께</a:t>
            </a:r>
            <a:r>
              <a:rPr lang="en-US" altLang="ko-KR" dirty="0"/>
              <a:t>,</a:t>
            </a:r>
            <a:r>
              <a:rPr lang="ko-KR" altLang="en-US" dirty="0"/>
              <a:t> 트러블슈팅이 함께 있었음</a:t>
            </a:r>
            <a:endParaRPr lang="en-CA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3B631-C1FA-FC6F-B9E4-983F6F0C7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5784"/>
            <a:ext cx="5178649" cy="26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2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350E-62F8-8457-CF99-09D17164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 </a:t>
            </a:r>
            <a:r>
              <a:rPr lang="en-US" altLang="ko-KR" dirty="0"/>
              <a:t>2</a:t>
            </a:r>
            <a:r>
              <a:rPr lang="en-US" dirty="0"/>
              <a:t> – Bike sharing Multiple Linear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61D79-76C6-925A-C24C-0D1A758747E6}"/>
              </a:ext>
            </a:extLst>
          </p:cNvPr>
          <p:cNvSpPr txBox="1">
            <a:spLocks/>
          </p:cNvSpPr>
          <p:nvPr/>
        </p:nvSpPr>
        <p:spPr>
          <a:xfrm>
            <a:off x="8276918" y="1825625"/>
            <a:ext cx="30768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주석은 부족하지만</a:t>
            </a:r>
            <a:r>
              <a:rPr lang="en-US" altLang="ko-KR" dirty="0"/>
              <a:t>,</a:t>
            </a:r>
            <a:r>
              <a:rPr lang="ko-KR" altLang="en-US" dirty="0"/>
              <a:t> 어떠한 일을 진행했는지에 대한 설명이 있음</a:t>
            </a:r>
            <a:endParaRPr lang="en-US" altLang="ko-KR" dirty="0"/>
          </a:p>
          <a:p>
            <a:r>
              <a:rPr lang="en-US" altLang="ko-KR" dirty="0"/>
              <a:t>feature selection</a:t>
            </a:r>
            <a:r>
              <a:rPr lang="ko-KR" altLang="en-US" dirty="0"/>
              <a:t>에 대한 </a:t>
            </a:r>
            <a:r>
              <a:rPr lang="en-US" altLang="ko-KR" dirty="0"/>
              <a:t>rationale</a:t>
            </a:r>
            <a:r>
              <a:rPr lang="ko-KR" altLang="en-US" dirty="0"/>
              <a:t> 이 있음</a:t>
            </a:r>
            <a:endParaRPr lang="en-CA" altLang="ko-KR" dirty="0"/>
          </a:p>
          <a:p>
            <a:endParaRPr lang="en-CA" altLang="ko-K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06EE67-8D3B-E822-A577-FDE4E719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72" y="1825625"/>
            <a:ext cx="3464813" cy="3279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44A01-9050-078A-5928-715CA5E2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717" y="1825625"/>
            <a:ext cx="373380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2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PRT</vt:lpstr>
      <vt:lpstr>Quest 1 – Diabetes Multiple Linear Regression</vt:lpstr>
      <vt:lpstr>Quest 2 – Bike sharing Multiple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</dc:title>
  <dc:creator>김지원</dc:creator>
  <cp:lastModifiedBy>김지원</cp:lastModifiedBy>
  <cp:revision>1</cp:revision>
  <dcterms:created xsi:type="dcterms:W3CDTF">2023-09-26T03:15:17Z</dcterms:created>
  <dcterms:modified xsi:type="dcterms:W3CDTF">2023-09-26T06:47:25Z</dcterms:modified>
</cp:coreProperties>
</file>