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A120-43E3-2E28-E43A-CE99619F1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A1A17-5BB4-5B8B-12FF-236B32368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7C573-F57B-C119-BF94-972200CB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4D9F-BFB9-A94C-55D0-2AE133E8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ECFD-B429-6766-DC9A-5283D176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322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E38B-B656-157A-85E4-57CF022D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E7FC-3747-5DD9-74EC-76A3F723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E332-98B2-BD65-51A2-461F652D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AFB89-9958-9719-9743-BEBF3860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1B7F-6B00-F0B2-E203-9EF1AB87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B1672-7CFF-93AB-72F7-1DDDA914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C07A3-4892-54DC-A5AD-9BD867B87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3E5D-A54E-8904-24A2-E1E9AB3B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983BA-4C97-7FF2-B0E2-82571338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4205-B2B1-3151-30DF-7715A513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4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9EB-EDD9-BB3B-A949-0D494F9E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7EC88-97BB-06B0-5B81-DCF62E96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D4F0-A5DB-B0AF-F53A-064D1B0A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293B-C315-4103-4518-7A9FEC8E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CC3C-740C-B0EF-32F5-FF9C0A2A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06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E44A-0434-CB4B-EE73-832B30E9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EE2AE-5137-370F-FDBE-A5A8850E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836C-8F62-5054-219A-27477078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607A-3FC8-DA9E-F974-5E8CAFB2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DE8E-F090-B282-CAB5-B17BD79A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201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E884-508E-8B68-4361-714AF2C6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242A-FF56-6B4A-D0F1-0ADE1B251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9A25B-6733-B738-176A-993D0F26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4B1B2-FB7E-C5A1-2417-76287609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4A04E-3787-C4AB-B212-D633A6F7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E9D40-4931-3EBE-1CD5-7E08061B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828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3893-6B08-D61B-601B-A2549D8C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851E-EBBA-AFCB-1F91-8CEA385FC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B5D79-9814-5D1B-722C-F3682FDB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816F8-2016-BDAF-BD9C-D2CADA28F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7AAFA-0046-3A81-C2B2-395B10E0C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65780-5BBD-3586-14D3-F36A2133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BA893-83B3-2831-D646-399C2FCE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FBB93-7C7C-F195-69A1-AAFDC6DD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071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2AC1-9888-4768-4585-588AA25B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77D86-AC03-4574-5021-A9150DE8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0ADC6-1855-319D-B1C6-160AEE20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1E739-2A4D-5126-756E-B3B35499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24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5BCC8-1F79-0E9E-2FC4-12B864F2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9AEFC-C959-9704-888A-76A4C183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D7E7D-F394-AEDB-7374-06EE50B2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99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5316-C703-1F8B-0280-A14C369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77DA-D8D1-614A-A4CE-28822C62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57A22-62B2-6810-36EA-8445CCA01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4D981-5F60-A819-B6E7-03E68BCB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4CACF-F4A0-CDC9-95AC-6D94E1D8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B622-C0CD-6FB3-7F98-68354D38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406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AB28-D4A9-F50A-B2AB-10792800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26700-8F3A-B323-2DF2-C7931D615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13A1B-3DD4-D059-3738-B93C7BCD2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5030F-79C5-2BD4-2846-B3650682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A7683-1B67-B84A-16C2-C0428D1A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372CF-2D9E-B27B-EB61-D29E4D32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39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605DD-26E4-2711-EB8A-68C95A3B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9443-E5CC-C868-AAAC-8DD00CF5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773F-1770-22AF-3D4B-223421FE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6CBC-1580-4AA0-8D69-2413DA5A7515}" type="datetimeFigureOut">
              <a:rPr lang="en-DE" smtClean="0"/>
              <a:t>18/07/2025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AC1B-FB22-CCAC-1619-AF64A8DEC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B740-939B-32C2-DA07-1808BCC11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F4801-72EE-4FE4-A2C5-858F9C100BE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419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33A42A-7931-F862-FD66-3BFA9A8B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87" y="316430"/>
            <a:ext cx="1240362" cy="12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590FA-BDE7-A2B4-5852-7D0F3C94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33" y="2030948"/>
            <a:ext cx="1240362" cy="1240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D36EB-38B3-7EA3-F721-EFD347754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69" y="659485"/>
            <a:ext cx="1224136" cy="122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FF1FFE-88FC-3E96-E07D-2F8C78146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677" y="1956323"/>
            <a:ext cx="1301080" cy="130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33C47-06FE-DD86-D324-8C77B5EE7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734" y="2064868"/>
            <a:ext cx="1180797" cy="1180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979416-3AC8-00CB-AFB0-135375754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5823" y="4743898"/>
            <a:ext cx="1251521" cy="12515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A30CD2-2B21-41CF-2728-74588DFC3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2439" y="-8689"/>
            <a:ext cx="1718321" cy="1718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4BECF0-2649-9F13-45D1-8956E3DB41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2331" y="4557802"/>
            <a:ext cx="1514907" cy="15149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67B334-7212-FE2A-4774-41BADCEB34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3069" y="862581"/>
            <a:ext cx="1383027" cy="1383027"/>
          </a:xfrm>
          <a:prstGeom prst="rect">
            <a:avLst/>
          </a:prstGeom>
        </p:spPr>
      </p:pic>
      <p:pic>
        <p:nvPicPr>
          <p:cNvPr id="1030" name="Picture 6" descr="Bruno Docs">
            <a:extLst>
              <a:ext uri="{FF2B5EF4-FFF2-40B4-BE49-F238E27FC236}">
                <a16:creationId xmlns:a16="http://schemas.microsoft.com/office/drawing/2014/main" id="{1789ED4D-2A85-437C-B038-987C3133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46" y="4516289"/>
            <a:ext cx="1597931" cy="159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unctions | Microsoft Azure Color">
            <a:extLst>
              <a:ext uri="{FF2B5EF4-FFF2-40B4-BE49-F238E27FC236}">
                <a16:creationId xmlns:a16="http://schemas.microsoft.com/office/drawing/2014/main" id="{20D15D6B-6B64-CA0C-0F70-27520BA55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4952170"/>
            <a:ext cx="1304566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pplication Insights | Microsoft Azure Color">
            <a:extLst>
              <a:ext uri="{FF2B5EF4-FFF2-40B4-BE49-F238E27FC236}">
                <a16:creationId xmlns:a16="http://schemas.microsoft.com/office/drawing/2014/main" id="{A9C3C50C-249A-FF4D-B9A5-3ECBBAC82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773452"/>
            <a:ext cx="1340768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D097BD7-1B87-E8FF-482C-5A027AA2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4" y="305544"/>
            <a:ext cx="1346754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8551F9-0FFF-BC82-6211-C82138682C9C}"/>
              </a:ext>
            </a:extLst>
          </p:cNvPr>
          <p:cNvCxnSpPr>
            <a:cxnSpLocks/>
            <a:stCxn id="1042" idx="3"/>
          </p:cNvCxnSpPr>
          <p:nvPr/>
        </p:nvCxnSpPr>
        <p:spPr>
          <a:xfrm>
            <a:off x="1929408" y="975928"/>
            <a:ext cx="9982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2FC6A8-4339-AD0A-BAEF-A60E2ECA1CCF}"/>
              </a:ext>
            </a:extLst>
          </p:cNvPr>
          <p:cNvCxnSpPr>
            <a:cxnSpLocks/>
            <a:stCxn id="1026" idx="3"/>
            <a:endCxn id="5" idx="3"/>
          </p:cNvCxnSpPr>
          <p:nvPr/>
        </p:nvCxnSpPr>
        <p:spPr>
          <a:xfrm flipH="1">
            <a:off x="4297295" y="936611"/>
            <a:ext cx="11154" cy="1714518"/>
          </a:xfrm>
          <a:prstGeom prst="curvedConnector3">
            <a:avLst>
              <a:gd name="adj1" fmla="val -2049489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A271B93B-EA04-2579-C1E0-7D91CA73C20A}"/>
              </a:ext>
            </a:extLst>
          </p:cNvPr>
          <p:cNvCxnSpPr>
            <a:stCxn id="5" idx="1"/>
            <a:endCxn id="1026" idx="1"/>
          </p:cNvCxnSpPr>
          <p:nvPr/>
        </p:nvCxnSpPr>
        <p:spPr>
          <a:xfrm rot="10800000" flipH="1">
            <a:off x="3056933" y="936611"/>
            <a:ext cx="11154" cy="1714518"/>
          </a:xfrm>
          <a:prstGeom prst="curvedConnector3">
            <a:avLst>
              <a:gd name="adj1" fmla="val -2049489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8" name="Picture 24">
            <a:extLst>
              <a:ext uri="{FF2B5EF4-FFF2-40B4-BE49-F238E27FC236}">
                <a16:creationId xmlns:a16="http://schemas.microsoft.com/office/drawing/2014/main" id="{A311EFA6-798E-E7AA-033C-D0238886F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528" y="388438"/>
            <a:ext cx="981299" cy="12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E99B511-74FB-9869-8840-474B43073E0A}"/>
              </a:ext>
            </a:extLst>
          </p:cNvPr>
          <p:cNvSpPr/>
          <p:nvPr/>
        </p:nvSpPr>
        <p:spPr>
          <a:xfrm>
            <a:off x="5447928" y="305544"/>
            <a:ext cx="6483219" cy="6164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74299F-6DA8-C7DE-E6EC-45D12C55CBA0}"/>
              </a:ext>
            </a:extLst>
          </p:cNvPr>
          <p:cNvCxnSpPr>
            <a:cxnSpLocks/>
          </p:cNvCxnSpPr>
          <p:nvPr/>
        </p:nvCxnSpPr>
        <p:spPr>
          <a:xfrm flipH="1">
            <a:off x="7041755" y="1077102"/>
            <a:ext cx="620189" cy="7443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09D490-20BB-6478-2DE8-35194D21DCBE}"/>
              </a:ext>
            </a:extLst>
          </p:cNvPr>
          <p:cNvCxnSpPr/>
          <p:nvPr/>
        </p:nvCxnSpPr>
        <p:spPr>
          <a:xfrm flipH="1">
            <a:off x="7672439" y="1412776"/>
            <a:ext cx="439785" cy="47084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F3A1E2-220A-FFA5-B361-FD28A114F223}"/>
              </a:ext>
            </a:extLst>
          </p:cNvPr>
          <p:cNvCxnSpPr/>
          <p:nvPr/>
        </p:nvCxnSpPr>
        <p:spPr>
          <a:xfrm>
            <a:off x="8666585" y="1441562"/>
            <a:ext cx="130541" cy="53613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3509DD-67A0-6ECB-C11D-50711A03F053}"/>
              </a:ext>
            </a:extLst>
          </p:cNvPr>
          <p:cNvCxnSpPr>
            <a:cxnSpLocks/>
          </p:cNvCxnSpPr>
          <p:nvPr/>
        </p:nvCxnSpPr>
        <p:spPr>
          <a:xfrm>
            <a:off x="9048328" y="1196752"/>
            <a:ext cx="521133" cy="2160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CCAA889-DDE6-9A0D-843A-082F5FDD8818}"/>
              </a:ext>
            </a:extLst>
          </p:cNvPr>
          <p:cNvCxnSpPr/>
          <p:nvPr/>
        </p:nvCxnSpPr>
        <p:spPr>
          <a:xfrm rot="5400000" flipH="1" flipV="1">
            <a:off x="9826387" y="2975572"/>
            <a:ext cx="2684390" cy="500489"/>
          </a:xfrm>
          <a:prstGeom prst="curvedConnector3">
            <a:avLst>
              <a:gd name="adj1" fmla="val 45945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3F1927-2B53-A8FD-506C-DD03275606F7}"/>
              </a:ext>
            </a:extLst>
          </p:cNvPr>
          <p:cNvCxnSpPr>
            <a:cxnSpLocks/>
          </p:cNvCxnSpPr>
          <p:nvPr/>
        </p:nvCxnSpPr>
        <p:spPr>
          <a:xfrm>
            <a:off x="10704512" y="305544"/>
            <a:ext cx="0" cy="1467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52B12F-21F8-F6BF-F076-12C0267031F1}"/>
              </a:ext>
            </a:extLst>
          </p:cNvPr>
          <p:cNvCxnSpPr/>
          <p:nvPr/>
        </p:nvCxnSpPr>
        <p:spPr>
          <a:xfrm>
            <a:off x="10704512" y="1772816"/>
            <a:ext cx="12266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9BA223-DBAF-E105-A8ED-FC6C119830A3}"/>
              </a:ext>
            </a:extLst>
          </p:cNvPr>
          <p:cNvCxnSpPr>
            <a:cxnSpLocks/>
          </p:cNvCxnSpPr>
          <p:nvPr/>
        </p:nvCxnSpPr>
        <p:spPr>
          <a:xfrm>
            <a:off x="6736401" y="1738725"/>
            <a:ext cx="305354" cy="338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CAD8C2-DD0A-A86A-38A4-42FBFCAB4002}"/>
              </a:ext>
            </a:extLst>
          </p:cNvPr>
          <p:cNvCxnSpPr>
            <a:cxnSpLocks/>
          </p:cNvCxnSpPr>
          <p:nvPr/>
        </p:nvCxnSpPr>
        <p:spPr>
          <a:xfrm>
            <a:off x="8184232" y="2606863"/>
            <a:ext cx="39354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9EA59E7-E568-4B03-8C58-39EAC141A181}"/>
              </a:ext>
            </a:extLst>
          </p:cNvPr>
          <p:cNvSpPr/>
          <p:nvPr/>
        </p:nvSpPr>
        <p:spPr>
          <a:xfrm>
            <a:off x="479376" y="3717032"/>
            <a:ext cx="4249347" cy="2753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95CCB5F3-CEB7-A865-E15B-6B1E727E9F54}"/>
              </a:ext>
            </a:extLst>
          </p:cNvPr>
          <p:cNvSpPr/>
          <p:nvPr/>
        </p:nvSpPr>
        <p:spPr>
          <a:xfrm>
            <a:off x="4287115" y="3897466"/>
            <a:ext cx="3617770" cy="2669496"/>
          </a:xfrm>
          <a:prstGeom prst="arc">
            <a:avLst>
              <a:gd name="adj1" fmla="val 13131147"/>
              <a:gd name="adj2" fmla="val 20688917"/>
            </a:avLst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BF5CD0EA-3E36-4432-3B56-5C6DA493E343}"/>
              </a:ext>
            </a:extLst>
          </p:cNvPr>
          <p:cNvCxnSpPr>
            <a:stCxn id="1030" idx="1"/>
          </p:cNvCxnSpPr>
          <p:nvPr/>
        </p:nvCxnSpPr>
        <p:spPr>
          <a:xfrm flipH="1" flipV="1">
            <a:off x="4799856" y="5315254"/>
            <a:ext cx="1002390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Microsoft Azure – Wikipedia">
            <a:extLst>
              <a:ext uri="{FF2B5EF4-FFF2-40B4-BE49-F238E27FC236}">
                <a16:creationId xmlns:a16="http://schemas.microsoft.com/office/drawing/2014/main" id="{5B9E7621-CB43-ECAC-C051-6BCB72ED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517" y="3802393"/>
            <a:ext cx="862581" cy="8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6CB72B87-FCF8-4170-A2F6-57851709B724}"/>
              </a:ext>
            </a:extLst>
          </p:cNvPr>
          <p:cNvCxnSpPr/>
          <p:nvPr/>
        </p:nvCxnSpPr>
        <p:spPr>
          <a:xfrm>
            <a:off x="3503712" y="3717032"/>
            <a:ext cx="0" cy="1056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2F2EA8F-B60B-5DAE-86AA-482AEF4E0BA3}"/>
              </a:ext>
            </a:extLst>
          </p:cNvPr>
          <p:cNvCxnSpPr>
            <a:cxnSpLocks/>
          </p:cNvCxnSpPr>
          <p:nvPr/>
        </p:nvCxnSpPr>
        <p:spPr>
          <a:xfrm>
            <a:off x="3503712" y="4773452"/>
            <a:ext cx="12250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C8ED6F15-5E42-4012-F54B-3CB1E9E0B268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308449" y="936611"/>
            <a:ext cx="1373252" cy="1777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Connector: Curved 1050">
            <a:extLst>
              <a:ext uri="{FF2B5EF4-FFF2-40B4-BE49-F238E27FC236}">
                <a16:creationId xmlns:a16="http://schemas.microsoft.com/office/drawing/2014/main" id="{49C0FDFA-7057-853C-5E69-34D7AD557897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rot="16200000" flipH="1">
            <a:off x="6120171" y="2028187"/>
            <a:ext cx="2674181" cy="2385048"/>
          </a:xfrm>
          <a:prstGeom prst="curvedConnector3">
            <a:avLst>
              <a:gd name="adj1" fmla="val 6913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3" name="Picture 28" descr="Actor | UML Use Case">
            <a:extLst>
              <a:ext uri="{FF2B5EF4-FFF2-40B4-BE49-F238E27FC236}">
                <a16:creationId xmlns:a16="http://schemas.microsoft.com/office/drawing/2014/main" id="{75E771D6-283B-9769-29AE-E3C5A9E0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3" y="2142489"/>
            <a:ext cx="1240362" cy="12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DEC01E19-AB16-B0F7-76AE-B640D3D30D20}"/>
              </a:ext>
            </a:extLst>
          </p:cNvPr>
          <p:cNvCxnSpPr/>
          <p:nvPr/>
        </p:nvCxnSpPr>
        <p:spPr>
          <a:xfrm flipV="1">
            <a:off x="1170514" y="1646312"/>
            <a:ext cx="0" cy="33138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33ECDCF8-4C00-A96F-F435-C7C45798778F}"/>
              </a:ext>
            </a:extLst>
          </p:cNvPr>
          <p:cNvCxnSpPr>
            <a:stCxn id="1053" idx="2"/>
          </p:cNvCxnSpPr>
          <p:nvPr/>
        </p:nvCxnSpPr>
        <p:spPr>
          <a:xfrm>
            <a:off x="1170514" y="3382851"/>
            <a:ext cx="177169" cy="12821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642B2FE-A8AB-CEF3-96A2-43C1680A0ED0}"/>
              </a:ext>
            </a:extLst>
          </p:cNvPr>
          <p:cNvCxnSpPr/>
          <p:nvPr/>
        </p:nvCxnSpPr>
        <p:spPr>
          <a:xfrm>
            <a:off x="1559496" y="3245665"/>
            <a:ext cx="936104" cy="12706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7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Eggert, Matthias</dc:creator>
  <cp:lastModifiedBy>Eggert, Matthias</cp:lastModifiedBy>
  <cp:revision>1</cp:revision>
  <dcterms:created xsi:type="dcterms:W3CDTF">2025-07-18T09:47:23Z</dcterms:created>
  <dcterms:modified xsi:type="dcterms:W3CDTF">2025-07-18T10:15:00Z</dcterms:modified>
</cp:coreProperties>
</file>