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38" r:id="rId3"/>
    <p:sldId id="265" r:id="rId4"/>
    <p:sldId id="266" r:id="rId5"/>
    <p:sldId id="287" r:id="rId6"/>
    <p:sldId id="315" r:id="rId7"/>
    <p:sldId id="259" r:id="rId8"/>
    <p:sldId id="350" r:id="rId9"/>
    <p:sldId id="332" r:id="rId10"/>
    <p:sldId id="379" r:id="rId11"/>
    <p:sldId id="373" r:id="rId12"/>
    <p:sldId id="376" r:id="rId13"/>
    <p:sldId id="377" r:id="rId14"/>
    <p:sldId id="378" r:id="rId15"/>
    <p:sldId id="381" r:id="rId16"/>
    <p:sldId id="38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559" autoAdjust="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8D6373-EE47-4866-AC3B-634C1A322CAD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DDC7D537-DD93-41A6-BE0D-6271624DF05A}">
      <dgm:prSet phldrT="[텍스트]"/>
      <dgm:spPr/>
      <dgm:t>
        <a:bodyPr/>
        <a:lstStyle/>
        <a:p>
          <a:pPr latinLnBrk="1"/>
          <a:r>
            <a:rPr lang="en-US" altLang="ko-KR" dirty="0"/>
            <a:t>converter</a:t>
          </a:r>
          <a:endParaRPr lang="ko-KR" altLang="en-US" dirty="0"/>
        </a:p>
      </dgm:t>
    </dgm:pt>
    <dgm:pt modelId="{B97A8300-26D7-4E26-B7B7-266945AF895D}" type="parTrans" cxnId="{DCA28089-9A9F-4306-BFAA-A1F14D5436BD}">
      <dgm:prSet/>
      <dgm:spPr/>
      <dgm:t>
        <a:bodyPr/>
        <a:lstStyle/>
        <a:p>
          <a:pPr latinLnBrk="1"/>
          <a:endParaRPr lang="ko-KR" altLang="en-US"/>
        </a:p>
      </dgm:t>
    </dgm:pt>
    <dgm:pt modelId="{05D4459C-40F3-4D4C-AAD2-56263EC3ACB9}" type="sibTrans" cxnId="{DCA28089-9A9F-4306-BFAA-A1F14D5436BD}">
      <dgm:prSet/>
      <dgm:spPr/>
      <dgm:t>
        <a:bodyPr/>
        <a:lstStyle/>
        <a:p>
          <a:pPr latinLnBrk="1"/>
          <a:endParaRPr lang="ko-KR" altLang="en-US"/>
        </a:p>
      </dgm:t>
    </dgm:pt>
    <dgm:pt modelId="{0ED47E80-9C51-429D-A63A-503064E75F0C}">
      <dgm:prSet phldrT="[텍스트]"/>
      <dgm:spPr/>
      <dgm:t>
        <a:bodyPr/>
        <a:lstStyle/>
        <a:p>
          <a:pPr latinLnBrk="1"/>
          <a:r>
            <a:rPr lang="en-US" altLang="ko-KR" dirty="0"/>
            <a:t>non-remitter</a:t>
          </a:r>
          <a:endParaRPr lang="ko-KR" altLang="en-US" dirty="0"/>
        </a:p>
      </dgm:t>
    </dgm:pt>
    <dgm:pt modelId="{A526F831-F733-4DCC-B58A-0DD5CBADC02C}" type="parTrans" cxnId="{EB09E51F-8BA8-4F34-8734-6205A0756005}">
      <dgm:prSet/>
      <dgm:spPr/>
      <dgm:t>
        <a:bodyPr/>
        <a:lstStyle/>
        <a:p>
          <a:pPr latinLnBrk="1"/>
          <a:endParaRPr lang="ko-KR" altLang="en-US"/>
        </a:p>
      </dgm:t>
    </dgm:pt>
    <dgm:pt modelId="{22605A5A-2BE2-4E43-8758-8BB8C2813229}" type="sibTrans" cxnId="{EB09E51F-8BA8-4F34-8734-6205A0756005}">
      <dgm:prSet/>
      <dgm:spPr/>
      <dgm:t>
        <a:bodyPr/>
        <a:lstStyle/>
        <a:p>
          <a:pPr latinLnBrk="1"/>
          <a:endParaRPr lang="ko-KR" altLang="en-US"/>
        </a:p>
      </dgm:t>
    </dgm:pt>
    <dgm:pt modelId="{4D282B91-B4B2-4563-BBD2-AE2130606175}">
      <dgm:prSet phldrT="[텍스트]"/>
      <dgm:spPr/>
      <dgm:t>
        <a:bodyPr/>
        <a:lstStyle/>
        <a:p>
          <a:pPr latinLnBrk="1"/>
          <a:r>
            <a:rPr lang="en-US" altLang="ko-KR" dirty="0"/>
            <a:t>clinical high risk for psychosis</a:t>
          </a:r>
          <a:endParaRPr lang="ko-KR" altLang="en-US" dirty="0"/>
        </a:p>
      </dgm:t>
    </dgm:pt>
    <dgm:pt modelId="{9E40D02E-394E-4073-AED9-1D145570C665}" type="parTrans" cxnId="{FAFC6EF8-ED92-440D-AFC6-791BB0FBEC57}">
      <dgm:prSet/>
      <dgm:spPr/>
      <dgm:t>
        <a:bodyPr/>
        <a:lstStyle/>
        <a:p>
          <a:pPr latinLnBrk="1"/>
          <a:endParaRPr lang="ko-KR" altLang="en-US"/>
        </a:p>
      </dgm:t>
    </dgm:pt>
    <dgm:pt modelId="{364A1BD3-C566-447D-BEF4-17899F267F79}" type="sibTrans" cxnId="{FAFC6EF8-ED92-440D-AFC6-791BB0FBEC57}">
      <dgm:prSet/>
      <dgm:spPr/>
      <dgm:t>
        <a:bodyPr/>
        <a:lstStyle/>
        <a:p>
          <a:pPr latinLnBrk="1"/>
          <a:endParaRPr lang="ko-KR" altLang="en-US"/>
        </a:p>
      </dgm:t>
    </dgm:pt>
    <dgm:pt modelId="{61A5A643-4DA1-41B3-B8F0-FD31CFB1A0DB}">
      <dgm:prSet phldrT="[텍스트]"/>
      <dgm:spPr/>
      <dgm:t>
        <a:bodyPr/>
        <a:lstStyle/>
        <a:p>
          <a:pPr latinLnBrk="1"/>
          <a:r>
            <a:rPr lang="en-US" altLang="ko-KR" dirty="0"/>
            <a:t>remitter</a:t>
          </a:r>
          <a:endParaRPr lang="ko-KR" altLang="en-US" dirty="0"/>
        </a:p>
      </dgm:t>
    </dgm:pt>
    <dgm:pt modelId="{AF3EA7AE-AA22-47A0-A367-F792F5EE79E6}" type="parTrans" cxnId="{57B0DB83-1E34-4681-8528-C9CAF4944B55}">
      <dgm:prSet/>
      <dgm:spPr/>
      <dgm:t>
        <a:bodyPr/>
        <a:lstStyle/>
        <a:p>
          <a:pPr latinLnBrk="1"/>
          <a:endParaRPr lang="ko-KR" altLang="en-US"/>
        </a:p>
      </dgm:t>
    </dgm:pt>
    <dgm:pt modelId="{B0B5FB1E-8127-41C3-B235-073FEB730A43}" type="sibTrans" cxnId="{57B0DB83-1E34-4681-8528-C9CAF4944B55}">
      <dgm:prSet/>
      <dgm:spPr/>
      <dgm:t>
        <a:bodyPr/>
        <a:lstStyle/>
        <a:p>
          <a:pPr latinLnBrk="1"/>
          <a:endParaRPr lang="ko-KR" altLang="en-US"/>
        </a:p>
      </dgm:t>
    </dgm:pt>
    <dgm:pt modelId="{4A861BFD-A78C-4036-B471-A518AD530E85}" type="pres">
      <dgm:prSet presAssocID="{E68D6373-EE47-4866-AC3B-634C1A322CAD}" presName="Name0" presStyleCnt="0">
        <dgm:presLayoutVars>
          <dgm:chMax val="4"/>
          <dgm:resizeHandles val="exact"/>
        </dgm:presLayoutVars>
      </dgm:prSet>
      <dgm:spPr/>
    </dgm:pt>
    <dgm:pt modelId="{B80EB66D-11BF-4289-9EA8-A6F36AACFEE1}" type="pres">
      <dgm:prSet presAssocID="{E68D6373-EE47-4866-AC3B-634C1A322CAD}" presName="ellipse" presStyleLbl="trBgShp" presStyleIdx="0" presStyleCnt="1"/>
      <dgm:spPr/>
    </dgm:pt>
    <dgm:pt modelId="{B69FCAB1-0332-4408-BD33-09E0B724B872}" type="pres">
      <dgm:prSet presAssocID="{E68D6373-EE47-4866-AC3B-634C1A322CAD}" presName="arrow1" presStyleLbl="fgShp" presStyleIdx="0" presStyleCnt="1"/>
      <dgm:spPr/>
    </dgm:pt>
    <dgm:pt modelId="{1E12F98A-8AE6-4233-BF23-B15F1A7047BA}" type="pres">
      <dgm:prSet presAssocID="{E68D6373-EE47-4866-AC3B-634C1A322CAD}" presName="rectangle" presStyleLbl="revTx" presStyleIdx="0" presStyleCnt="1" custScaleX="102451">
        <dgm:presLayoutVars>
          <dgm:bulletEnabled val="1"/>
        </dgm:presLayoutVars>
      </dgm:prSet>
      <dgm:spPr/>
    </dgm:pt>
    <dgm:pt modelId="{E59E4E29-FBFC-4C5D-9C8B-88773828CD08}" type="pres">
      <dgm:prSet presAssocID="{0ED47E80-9C51-429D-A63A-503064E75F0C}" presName="item1" presStyleLbl="node1" presStyleIdx="0" presStyleCnt="3">
        <dgm:presLayoutVars>
          <dgm:bulletEnabled val="1"/>
        </dgm:presLayoutVars>
      </dgm:prSet>
      <dgm:spPr/>
    </dgm:pt>
    <dgm:pt modelId="{56F767BA-0EC7-4CFA-936B-7BE469256801}" type="pres">
      <dgm:prSet presAssocID="{61A5A643-4DA1-41B3-B8F0-FD31CFB1A0DB}" presName="item2" presStyleLbl="node1" presStyleIdx="1" presStyleCnt="3">
        <dgm:presLayoutVars>
          <dgm:bulletEnabled val="1"/>
        </dgm:presLayoutVars>
      </dgm:prSet>
      <dgm:spPr/>
    </dgm:pt>
    <dgm:pt modelId="{7C47E59E-6161-4677-A1A7-3FEAA29669D7}" type="pres">
      <dgm:prSet presAssocID="{4D282B91-B4B2-4563-BBD2-AE2130606175}" presName="item3" presStyleLbl="node1" presStyleIdx="2" presStyleCnt="3">
        <dgm:presLayoutVars>
          <dgm:bulletEnabled val="1"/>
        </dgm:presLayoutVars>
      </dgm:prSet>
      <dgm:spPr/>
    </dgm:pt>
    <dgm:pt modelId="{6248FC4E-C447-4602-AED4-E58E4FF86DD8}" type="pres">
      <dgm:prSet presAssocID="{E68D6373-EE47-4866-AC3B-634C1A322CAD}" presName="funnel" presStyleLbl="trAlignAcc1" presStyleIdx="0" presStyleCnt="1"/>
      <dgm:spPr/>
    </dgm:pt>
  </dgm:ptLst>
  <dgm:cxnLst>
    <dgm:cxn modelId="{566A7900-9E6A-4FFA-A89F-13B8F5E4F78B}" type="presOf" srcId="{DDC7D537-DD93-41A6-BE0D-6271624DF05A}" destId="{7C47E59E-6161-4677-A1A7-3FEAA29669D7}" srcOrd="0" destOrd="0" presId="urn:microsoft.com/office/officeart/2005/8/layout/funnel1"/>
    <dgm:cxn modelId="{4A9B8A1C-1E3C-4118-A947-F0D63693E2C0}" type="presOf" srcId="{0ED47E80-9C51-429D-A63A-503064E75F0C}" destId="{56F767BA-0EC7-4CFA-936B-7BE469256801}" srcOrd="0" destOrd="0" presId="urn:microsoft.com/office/officeart/2005/8/layout/funnel1"/>
    <dgm:cxn modelId="{EB09E51F-8BA8-4F34-8734-6205A0756005}" srcId="{E68D6373-EE47-4866-AC3B-634C1A322CAD}" destId="{0ED47E80-9C51-429D-A63A-503064E75F0C}" srcOrd="1" destOrd="0" parTransId="{A526F831-F733-4DCC-B58A-0DD5CBADC02C}" sibTransId="{22605A5A-2BE2-4E43-8758-8BB8C2813229}"/>
    <dgm:cxn modelId="{C301D067-8AB4-46D3-814D-2C31E99A3BD3}" type="presOf" srcId="{4D282B91-B4B2-4563-BBD2-AE2130606175}" destId="{1E12F98A-8AE6-4233-BF23-B15F1A7047BA}" srcOrd="0" destOrd="0" presId="urn:microsoft.com/office/officeart/2005/8/layout/funnel1"/>
    <dgm:cxn modelId="{12108051-6BA7-49B0-AA61-763E6E1C5FC8}" type="presOf" srcId="{61A5A643-4DA1-41B3-B8F0-FD31CFB1A0DB}" destId="{E59E4E29-FBFC-4C5D-9C8B-88773828CD08}" srcOrd="0" destOrd="0" presId="urn:microsoft.com/office/officeart/2005/8/layout/funnel1"/>
    <dgm:cxn modelId="{57B0DB83-1E34-4681-8528-C9CAF4944B55}" srcId="{E68D6373-EE47-4866-AC3B-634C1A322CAD}" destId="{61A5A643-4DA1-41B3-B8F0-FD31CFB1A0DB}" srcOrd="2" destOrd="0" parTransId="{AF3EA7AE-AA22-47A0-A367-F792F5EE79E6}" sibTransId="{B0B5FB1E-8127-41C3-B235-073FEB730A43}"/>
    <dgm:cxn modelId="{DCA28089-9A9F-4306-BFAA-A1F14D5436BD}" srcId="{E68D6373-EE47-4866-AC3B-634C1A322CAD}" destId="{DDC7D537-DD93-41A6-BE0D-6271624DF05A}" srcOrd="0" destOrd="0" parTransId="{B97A8300-26D7-4E26-B7B7-266945AF895D}" sibTransId="{05D4459C-40F3-4D4C-AAD2-56263EC3ACB9}"/>
    <dgm:cxn modelId="{5C1C4ACD-CD90-4CD2-BF78-5615C9DEAB74}" type="presOf" srcId="{E68D6373-EE47-4866-AC3B-634C1A322CAD}" destId="{4A861BFD-A78C-4036-B471-A518AD530E85}" srcOrd="0" destOrd="0" presId="urn:microsoft.com/office/officeart/2005/8/layout/funnel1"/>
    <dgm:cxn modelId="{FAFC6EF8-ED92-440D-AFC6-791BB0FBEC57}" srcId="{E68D6373-EE47-4866-AC3B-634C1A322CAD}" destId="{4D282B91-B4B2-4563-BBD2-AE2130606175}" srcOrd="3" destOrd="0" parTransId="{9E40D02E-394E-4073-AED9-1D145570C665}" sibTransId="{364A1BD3-C566-447D-BEF4-17899F267F79}"/>
    <dgm:cxn modelId="{93D04B46-8A52-4273-A3F6-55A8E74F676B}" type="presParOf" srcId="{4A861BFD-A78C-4036-B471-A518AD530E85}" destId="{B80EB66D-11BF-4289-9EA8-A6F36AACFEE1}" srcOrd="0" destOrd="0" presId="urn:microsoft.com/office/officeart/2005/8/layout/funnel1"/>
    <dgm:cxn modelId="{8E2DB592-E817-417A-95BF-D15233C36798}" type="presParOf" srcId="{4A861BFD-A78C-4036-B471-A518AD530E85}" destId="{B69FCAB1-0332-4408-BD33-09E0B724B872}" srcOrd="1" destOrd="0" presId="urn:microsoft.com/office/officeart/2005/8/layout/funnel1"/>
    <dgm:cxn modelId="{DAECE1A4-111B-4408-8EB7-4A0BB3729F5F}" type="presParOf" srcId="{4A861BFD-A78C-4036-B471-A518AD530E85}" destId="{1E12F98A-8AE6-4233-BF23-B15F1A7047BA}" srcOrd="2" destOrd="0" presId="urn:microsoft.com/office/officeart/2005/8/layout/funnel1"/>
    <dgm:cxn modelId="{011E3C70-521E-493C-AE4B-C6AD79567CA3}" type="presParOf" srcId="{4A861BFD-A78C-4036-B471-A518AD530E85}" destId="{E59E4E29-FBFC-4C5D-9C8B-88773828CD08}" srcOrd="3" destOrd="0" presId="urn:microsoft.com/office/officeart/2005/8/layout/funnel1"/>
    <dgm:cxn modelId="{2B337F46-DECD-4EFF-95E8-9AE3B7328F27}" type="presParOf" srcId="{4A861BFD-A78C-4036-B471-A518AD530E85}" destId="{56F767BA-0EC7-4CFA-936B-7BE469256801}" srcOrd="4" destOrd="0" presId="urn:microsoft.com/office/officeart/2005/8/layout/funnel1"/>
    <dgm:cxn modelId="{1108583D-7704-4922-A659-A19AF37B71EE}" type="presParOf" srcId="{4A861BFD-A78C-4036-B471-A518AD530E85}" destId="{7C47E59E-6161-4677-A1A7-3FEAA29669D7}" srcOrd="5" destOrd="0" presId="urn:microsoft.com/office/officeart/2005/8/layout/funnel1"/>
    <dgm:cxn modelId="{0BA3B730-7457-4036-AD5E-D18B4C91FF2B}" type="presParOf" srcId="{4A861BFD-A78C-4036-B471-A518AD530E85}" destId="{6248FC4E-C447-4602-AED4-E58E4FF86DD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733709-BCF1-44B8-8C80-AF0577E64AD0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A197CFDA-E09C-4C68-835C-C7ABAE630599}">
      <dgm:prSet phldrT="[텍스트]"/>
      <dgm:spPr/>
      <dgm:t>
        <a:bodyPr/>
        <a:lstStyle/>
        <a:p>
          <a:pPr latinLnBrk="1"/>
          <a:r>
            <a:rPr lang="en-US" altLang="ko-KR" dirty="0"/>
            <a:t>category</a:t>
          </a:r>
          <a:endParaRPr lang="ko-KR" altLang="en-US" dirty="0"/>
        </a:p>
      </dgm:t>
    </dgm:pt>
    <dgm:pt modelId="{FEBAB618-9697-4045-B6CD-B7F745F619FE}" type="parTrans" cxnId="{CCD26CE6-4078-4F06-A273-6C743C68A4C8}">
      <dgm:prSet/>
      <dgm:spPr/>
      <dgm:t>
        <a:bodyPr/>
        <a:lstStyle/>
        <a:p>
          <a:pPr latinLnBrk="1"/>
          <a:endParaRPr lang="ko-KR" altLang="en-US"/>
        </a:p>
      </dgm:t>
    </dgm:pt>
    <dgm:pt modelId="{29C26FA1-87D4-4008-8FCC-E761F6E5ACE5}" type="sibTrans" cxnId="{CCD26CE6-4078-4F06-A273-6C743C68A4C8}">
      <dgm:prSet/>
      <dgm:spPr/>
      <dgm:t>
        <a:bodyPr/>
        <a:lstStyle/>
        <a:p>
          <a:pPr latinLnBrk="1"/>
          <a:endParaRPr lang="ko-KR" altLang="en-US"/>
        </a:p>
      </dgm:t>
    </dgm:pt>
    <dgm:pt modelId="{A0415786-48F5-450A-B684-55E2192EC69D}">
      <dgm:prSet phldrT="[텍스트]"/>
      <dgm:spPr/>
      <dgm:t>
        <a:bodyPr/>
        <a:lstStyle/>
        <a:p>
          <a:pPr latinLnBrk="1"/>
          <a:r>
            <a:rPr lang="en-US" altLang="ko-KR" dirty="0"/>
            <a:t>animal</a:t>
          </a:r>
          <a:endParaRPr lang="ko-KR" altLang="en-US" dirty="0"/>
        </a:p>
      </dgm:t>
    </dgm:pt>
    <dgm:pt modelId="{89E4786A-720C-4A73-8374-A6B5CC223324}" type="parTrans" cxnId="{9085852A-278B-4108-A3F6-90F0E02A2BC7}">
      <dgm:prSet/>
      <dgm:spPr/>
      <dgm:t>
        <a:bodyPr/>
        <a:lstStyle/>
        <a:p>
          <a:pPr latinLnBrk="1"/>
          <a:endParaRPr lang="ko-KR" altLang="en-US"/>
        </a:p>
      </dgm:t>
    </dgm:pt>
    <dgm:pt modelId="{D687BF79-B82B-4965-A8C4-6F0D55657A51}" type="sibTrans" cxnId="{9085852A-278B-4108-A3F6-90F0E02A2BC7}">
      <dgm:prSet/>
      <dgm:spPr/>
      <dgm:t>
        <a:bodyPr/>
        <a:lstStyle/>
        <a:p>
          <a:pPr latinLnBrk="1"/>
          <a:endParaRPr lang="ko-KR" altLang="en-US"/>
        </a:p>
      </dgm:t>
    </dgm:pt>
    <dgm:pt modelId="{73061FE4-782A-416D-8724-045C2A1FBBFE}">
      <dgm:prSet phldrT="[텍스트]"/>
      <dgm:spPr/>
      <dgm:t>
        <a:bodyPr/>
        <a:lstStyle/>
        <a:p>
          <a:pPr latinLnBrk="1"/>
          <a:r>
            <a:rPr lang="en-US" altLang="ko-KR" dirty="0"/>
            <a:t>supermarket</a:t>
          </a:r>
          <a:endParaRPr lang="ko-KR" altLang="en-US" dirty="0"/>
        </a:p>
      </dgm:t>
    </dgm:pt>
    <dgm:pt modelId="{FF278150-7824-4560-9973-E769BE56E307}" type="parTrans" cxnId="{ABE5AA17-7DB1-448C-A4E5-D37CF9CFCFAA}">
      <dgm:prSet/>
      <dgm:spPr/>
      <dgm:t>
        <a:bodyPr/>
        <a:lstStyle/>
        <a:p>
          <a:pPr latinLnBrk="1"/>
          <a:endParaRPr lang="ko-KR" altLang="en-US"/>
        </a:p>
      </dgm:t>
    </dgm:pt>
    <dgm:pt modelId="{CF36876E-C7B0-44A9-A606-BD704E215582}" type="sibTrans" cxnId="{ABE5AA17-7DB1-448C-A4E5-D37CF9CFCFAA}">
      <dgm:prSet/>
      <dgm:spPr/>
      <dgm:t>
        <a:bodyPr/>
        <a:lstStyle/>
        <a:p>
          <a:pPr latinLnBrk="1"/>
          <a:endParaRPr lang="ko-KR" altLang="en-US"/>
        </a:p>
      </dgm:t>
    </dgm:pt>
    <dgm:pt modelId="{D4B5C9F7-646A-483E-BA92-09CB132BCB3C}">
      <dgm:prSet phldrT="[텍스트]"/>
      <dgm:spPr/>
      <dgm:t>
        <a:bodyPr/>
        <a:lstStyle/>
        <a:p>
          <a:pPr latinLnBrk="1"/>
          <a:r>
            <a:rPr lang="en-US" altLang="ko-KR" dirty="0"/>
            <a:t>letter</a:t>
          </a:r>
          <a:endParaRPr lang="ko-KR" altLang="en-US" dirty="0"/>
        </a:p>
      </dgm:t>
    </dgm:pt>
    <dgm:pt modelId="{F4A10D9E-70EC-4A1D-BB91-449EFF7FEB0B}" type="parTrans" cxnId="{598946A5-4926-44AC-A7B3-EB8715827651}">
      <dgm:prSet/>
      <dgm:spPr/>
      <dgm:t>
        <a:bodyPr/>
        <a:lstStyle/>
        <a:p>
          <a:pPr latinLnBrk="1"/>
          <a:endParaRPr lang="ko-KR" altLang="en-US"/>
        </a:p>
      </dgm:t>
    </dgm:pt>
    <dgm:pt modelId="{999F5CC9-DC44-46B7-AB8E-70F948C583B0}" type="sibTrans" cxnId="{598946A5-4926-44AC-A7B3-EB8715827651}">
      <dgm:prSet/>
      <dgm:spPr/>
      <dgm:t>
        <a:bodyPr/>
        <a:lstStyle/>
        <a:p>
          <a:pPr latinLnBrk="1"/>
          <a:endParaRPr lang="ko-KR" altLang="en-US"/>
        </a:p>
      </dgm:t>
    </dgm:pt>
    <dgm:pt modelId="{8643C98C-FC1A-4BA1-9D3F-451AA11E7FBB}">
      <dgm:prSet phldrT="[텍스트]"/>
      <dgm:spPr/>
      <dgm:t>
        <a:bodyPr/>
        <a:lstStyle/>
        <a:p>
          <a:pPr latinLnBrk="1"/>
          <a:r>
            <a:rPr lang="ko-KR" altLang="en-US" dirty="0" err="1"/>
            <a:t>ㄱ</a:t>
          </a:r>
          <a:endParaRPr lang="ko-KR" altLang="en-US" dirty="0"/>
        </a:p>
      </dgm:t>
    </dgm:pt>
    <dgm:pt modelId="{82C2964B-D42C-4C1E-A4A9-A70E3AFDC435}" type="parTrans" cxnId="{F58A0CF0-285E-433E-9F39-554C282FE62A}">
      <dgm:prSet/>
      <dgm:spPr/>
      <dgm:t>
        <a:bodyPr/>
        <a:lstStyle/>
        <a:p>
          <a:pPr latinLnBrk="1"/>
          <a:endParaRPr lang="ko-KR" altLang="en-US"/>
        </a:p>
      </dgm:t>
    </dgm:pt>
    <dgm:pt modelId="{3F39B3EB-A142-4ED7-88DF-F3C338EE01E4}" type="sibTrans" cxnId="{F58A0CF0-285E-433E-9F39-554C282FE62A}">
      <dgm:prSet/>
      <dgm:spPr/>
      <dgm:t>
        <a:bodyPr/>
        <a:lstStyle/>
        <a:p>
          <a:pPr latinLnBrk="1"/>
          <a:endParaRPr lang="ko-KR" altLang="en-US"/>
        </a:p>
      </dgm:t>
    </dgm:pt>
    <dgm:pt modelId="{410F1D4F-8A24-4D70-9396-2A9C46E1F75B}">
      <dgm:prSet phldrT="[텍스트]"/>
      <dgm:spPr/>
      <dgm:t>
        <a:bodyPr/>
        <a:lstStyle/>
        <a:p>
          <a:pPr latinLnBrk="1"/>
          <a:r>
            <a:rPr lang="ko-KR" altLang="en-US" dirty="0" err="1"/>
            <a:t>ㅇ</a:t>
          </a:r>
          <a:endParaRPr lang="ko-KR" altLang="en-US" dirty="0"/>
        </a:p>
      </dgm:t>
    </dgm:pt>
    <dgm:pt modelId="{09478BF0-748F-4C50-A509-E55ACD2CEE76}" type="parTrans" cxnId="{6B25EB3B-0D66-49F2-A875-59EA9CA47700}">
      <dgm:prSet/>
      <dgm:spPr/>
      <dgm:t>
        <a:bodyPr/>
        <a:lstStyle/>
        <a:p>
          <a:pPr latinLnBrk="1"/>
          <a:endParaRPr lang="ko-KR" altLang="en-US"/>
        </a:p>
      </dgm:t>
    </dgm:pt>
    <dgm:pt modelId="{C34988FD-308E-4286-8571-72DA39A1A53A}" type="sibTrans" cxnId="{6B25EB3B-0D66-49F2-A875-59EA9CA47700}">
      <dgm:prSet/>
      <dgm:spPr/>
      <dgm:t>
        <a:bodyPr/>
        <a:lstStyle/>
        <a:p>
          <a:pPr latinLnBrk="1"/>
          <a:endParaRPr lang="ko-KR" altLang="en-US"/>
        </a:p>
      </dgm:t>
    </dgm:pt>
    <dgm:pt modelId="{1C7AD8F2-283B-412A-B2BE-536DC3969E15}">
      <dgm:prSet phldrT="[텍스트]"/>
      <dgm:spPr/>
      <dgm:t>
        <a:bodyPr/>
        <a:lstStyle/>
        <a:p>
          <a:pPr latinLnBrk="1"/>
          <a:r>
            <a:rPr lang="ko-KR" altLang="en-US" dirty="0" err="1"/>
            <a:t>ㅅ</a:t>
          </a:r>
          <a:endParaRPr lang="ko-KR" altLang="en-US" dirty="0"/>
        </a:p>
      </dgm:t>
    </dgm:pt>
    <dgm:pt modelId="{B15F0877-AACD-410D-A57C-830030B38A2F}" type="parTrans" cxnId="{2A1EB30A-5162-4782-96E6-F8F6A5BB896D}">
      <dgm:prSet/>
      <dgm:spPr/>
      <dgm:t>
        <a:bodyPr/>
        <a:lstStyle/>
        <a:p>
          <a:pPr latinLnBrk="1"/>
          <a:endParaRPr lang="ko-KR" altLang="en-US"/>
        </a:p>
      </dgm:t>
    </dgm:pt>
    <dgm:pt modelId="{92A00D13-F12C-4F12-A821-3121A9939673}" type="sibTrans" cxnId="{2A1EB30A-5162-4782-96E6-F8F6A5BB896D}">
      <dgm:prSet/>
      <dgm:spPr/>
      <dgm:t>
        <a:bodyPr/>
        <a:lstStyle/>
        <a:p>
          <a:pPr latinLnBrk="1"/>
          <a:endParaRPr lang="ko-KR" altLang="en-US"/>
        </a:p>
      </dgm:t>
    </dgm:pt>
    <dgm:pt modelId="{EB9B489D-5B28-4DB4-B49F-017858243DA0}" type="pres">
      <dgm:prSet presAssocID="{F2733709-BCF1-44B8-8C80-AF0577E64AD0}" presName="Name0" presStyleCnt="0">
        <dgm:presLayoutVars>
          <dgm:dir/>
          <dgm:animLvl val="lvl"/>
          <dgm:resizeHandles val="exact"/>
        </dgm:presLayoutVars>
      </dgm:prSet>
      <dgm:spPr/>
    </dgm:pt>
    <dgm:pt modelId="{B3C7C419-4B95-4771-A44B-77E43B86B7B5}" type="pres">
      <dgm:prSet presAssocID="{A197CFDA-E09C-4C68-835C-C7ABAE630599}" presName="composite" presStyleCnt="0"/>
      <dgm:spPr/>
    </dgm:pt>
    <dgm:pt modelId="{C75CF994-DAA3-45ED-AD84-EC9A4F9CD53C}" type="pres">
      <dgm:prSet presAssocID="{A197CFDA-E09C-4C68-835C-C7ABAE63059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FE0F796-1607-4A97-BA15-6CD0684E93B5}" type="pres">
      <dgm:prSet presAssocID="{A197CFDA-E09C-4C68-835C-C7ABAE630599}" presName="desTx" presStyleLbl="alignAccFollowNode1" presStyleIdx="0" presStyleCnt="2">
        <dgm:presLayoutVars>
          <dgm:bulletEnabled val="1"/>
        </dgm:presLayoutVars>
      </dgm:prSet>
      <dgm:spPr/>
    </dgm:pt>
    <dgm:pt modelId="{097F4773-89BD-421B-B262-A971BC6F8288}" type="pres">
      <dgm:prSet presAssocID="{29C26FA1-87D4-4008-8FCC-E761F6E5ACE5}" presName="space" presStyleCnt="0"/>
      <dgm:spPr/>
    </dgm:pt>
    <dgm:pt modelId="{0FF509C2-2041-40FE-AF67-C1B151238AD6}" type="pres">
      <dgm:prSet presAssocID="{D4B5C9F7-646A-483E-BA92-09CB132BCB3C}" presName="composite" presStyleCnt="0"/>
      <dgm:spPr/>
    </dgm:pt>
    <dgm:pt modelId="{8FAFCB0C-8A9F-482F-B2FB-F2C33FE26BA0}" type="pres">
      <dgm:prSet presAssocID="{D4B5C9F7-646A-483E-BA92-09CB132BCB3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DE8367C-0C88-4D61-8699-59BF6B0CB708}" type="pres">
      <dgm:prSet presAssocID="{D4B5C9F7-646A-483E-BA92-09CB132BCB3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A1EB30A-5162-4782-96E6-F8F6A5BB896D}" srcId="{D4B5C9F7-646A-483E-BA92-09CB132BCB3C}" destId="{1C7AD8F2-283B-412A-B2BE-536DC3969E15}" srcOrd="2" destOrd="0" parTransId="{B15F0877-AACD-410D-A57C-830030B38A2F}" sibTransId="{92A00D13-F12C-4F12-A821-3121A9939673}"/>
    <dgm:cxn modelId="{ABE5AA17-7DB1-448C-A4E5-D37CF9CFCFAA}" srcId="{A197CFDA-E09C-4C68-835C-C7ABAE630599}" destId="{73061FE4-782A-416D-8724-045C2A1FBBFE}" srcOrd="1" destOrd="0" parTransId="{FF278150-7824-4560-9973-E769BE56E307}" sibTransId="{CF36876E-C7B0-44A9-A606-BD704E215582}"/>
    <dgm:cxn modelId="{203C1D18-C101-4165-81E6-3B56779FC2AC}" type="presOf" srcId="{A0415786-48F5-450A-B684-55E2192EC69D}" destId="{0FE0F796-1607-4A97-BA15-6CD0684E93B5}" srcOrd="0" destOrd="0" presId="urn:microsoft.com/office/officeart/2005/8/layout/hList1"/>
    <dgm:cxn modelId="{9085852A-278B-4108-A3F6-90F0E02A2BC7}" srcId="{A197CFDA-E09C-4C68-835C-C7ABAE630599}" destId="{A0415786-48F5-450A-B684-55E2192EC69D}" srcOrd="0" destOrd="0" parTransId="{89E4786A-720C-4A73-8374-A6B5CC223324}" sibTransId="{D687BF79-B82B-4965-A8C4-6F0D55657A51}"/>
    <dgm:cxn modelId="{6B25EB3B-0D66-49F2-A875-59EA9CA47700}" srcId="{D4B5C9F7-646A-483E-BA92-09CB132BCB3C}" destId="{410F1D4F-8A24-4D70-9396-2A9C46E1F75B}" srcOrd="1" destOrd="0" parTransId="{09478BF0-748F-4C50-A509-E55ACD2CEE76}" sibTransId="{C34988FD-308E-4286-8571-72DA39A1A53A}"/>
    <dgm:cxn modelId="{73453E3D-56A6-4629-BC1F-7E4FF4A58549}" type="presOf" srcId="{8643C98C-FC1A-4BA1-9D3F-451AA11E7FBB}" destId="{CDE8367C-0C88-4D61-8699-59BF6B0CB708}" srcOrd="0" destOrd="0" presId="urn:microsoft.com/office/officeart/2005/8/layout/hList1"/>
    <dgm:cxn modelId="{A9D50B41-ADA6-406E-9DA6-4B4BC5C69D2E}" type="presOf" srcId="{410F1D4F-8A24-4D70-9396-2A9C46E1F75B}" destId="{CDE8367C-0C88-4D61-8699-59BF6B0CB708}" srcOrd="0" destOrd="1" presId="urn:microsoft.com/office/officeart/2005/8/layout/hList1"/>
    <dgm:cxn modelId="{D4C58E68-D435-4BA8-8C28-C9C57EF75D52}" type="presOf" srcId="{73061FE4-782A-416D-8724-045C2A1FBBFE}" destId="{0FE0F796-1607-4A97-BA15-6CD0684E93B5}" srcOrd="0" destOrd="1" presId="urn:microsoft.com/office/officeart/2005/8/layout/hList1"/>
    <dgm:cxn modelId="{EBC1AF4B-6CF0-4B36-B812-651DC377EE31}" type="presOf" srcId="{1C7AD8F2-283B-412A-B2BE-536DC3969E15}" destId="{CDE8367C-0C88-4D61-8699-59BF6B0CB708}" srcOrd="0" destOrd="2" presId="urn:microsoft.com/office/officeart/2005/8/layout/hList1"/>
    <dgm:cxn modelId="{47090E59-A9B1-4B9E-8981-9158ACEF4A0F}" type="presOf" srcId="{A197CFDA-E09C-4C68-835C-C7ABAE630599}" destId="{C75CF994-DAA3-45ED-AD84-EC9A4F9CD53C}" srcOrd="0" destOrd="0" presId="urn:microsoft.com/office/officeart/2005/8/layout/hList1"/>
    <dgm:cxn modelId="{3D2D0799-8B6E-4A5A-886E-7EB3C9F4C0B8}" type="presOf" srcId="{F2733709-BCF1-44B8-8C80-AF0577E64AD0}" destId="{EB9B489D-5B28-4DB4-B49F-017858243DA0}" srcOrd="0" destOrd="0" presId="urn:microsoft.com/office/officeart/2005/8/layout/hList1"/>
    <dgm:cxn modelId="{598946A5-4926-44AC-A7B3-EB8715827651}" srcId="{F2733709-BCF1-44B8-8C80-AF0577E64AD0}" destId="{D4B5C9F7-646A-483E-BA92-09CB132BCB3C}" srcOrd="1" destOrd="0" parTransId="{F4A10D9E-70EC-4A1D-BB91-449EFF7FEB0B}" sibTransId="{999F5CC9-DC44-46B7-AB8E-70F948C583B0}"/>
    <dgm:cxn modelId="{CCD26CE6-4078-4F06-A273-6C743C68A4C8}" srcId="{F2733709-BCF1-44B8-8C80-AF0577E64AD0}" destId="{A197CFDA-E09C-4C68-835C-C7ABAE630599}" srcOrd="0" destOrd="0" parTransId="{FEBAB618-9697-4045-B6CD-B7F745F619FE}" sibTransId="{29C26FA1-87D4-4008-8FCC-E761F6E5ACE5}"/>
    <dgm:cxn modelId="{F58A0CF0-285E-433E-9F39-554C282FE62A}" srcId="{D4B5C9F7-646A-483E-BA92-09CB132BCB3C}" destId="{8643C98C-FC1A-4BA1-9D3F-451AA11E7FBB}" srcOrd="0" destOrd="0" parTransId="{82C2964B-D42C-4C1E-A4A9-A70E3AFDC435}" sibTransId="{3F39B3EB-A142-4ED7-88DF-F3C338EE01E4}"/>
    <dgm:cxn modelId="{56CCECFE-3801-4C37-BC64-1088A2CB3826}" type="presOf" srcId="{D4B5C9F7-646A-483E-BA92-09CB132BCB3C}" destId="{8FAFCB0C-8A9F-482F-B2FB-F2C33FE26BA0}" srcOrd="0" destOrd="0" presId="urn:microsoft.com/office/officeart/2005/8/layout/hList1"/>
    <dgm:cxn modelId="{5D5B504F-2912-4C79-8C59-B70C38A77D61}" type="presParOf" srcId="{EB9B489D-5B28-4DB4-B49F-017858243DA0}" destId="{B3C7C419-4B95-4771-A44B-77E43B86B7B5}" srcOrd="0" destOrd="0" presId="urn:microsoft.com/office/officeart/2005/8/layout/hList1"/>
    <dgm:cxn modelId="{DD162B63-F941-46DE-8419-8C76DF3D814C}" type="presParOf" srcId="{B3C7C419-4B95-4771-A44B-77E43B86B7B5}" destId="{C75CF994-DAA3-45ED-AD84-EC9A4F9CD53C}" srcOrd="0" destOrd="0" presId="urn:microsoft.com/office/officeart/2005/8/layout/hList1"/>
    <dgm:cxn modelId="{66C6EC9B-ED47-4D45-80E4-4DE34C76C5DD}" type="presParOf" srcId="{B3C7C419-4B95-4771-A44B-77E43B86B7B5}" destId="{0FE0F796-1607-4A97-BA15-6CD0684E93B5}" srcOrd="1" destOrd="0" presId="urn:microsoft.com/office/officeart/2005/8/layout/hList1"/>
    <dgm:cxn modelId="{7827C8EB-393C-4032-8636-F2C90EE99688}" type="presParOf" srcId="{EB9B489D-5B28-4DB4-B49F-017858243DA0}" destId="{097F4773-89BD-421B-B262-A971BC6F8288}" srcOrd="1" destOrd="0" presId="urn:microsoft.com/office/officeart/2005/8/layout/hList1"/>
    <dgm:cxn modelId="{9E110ECF-7239-4778-8F14-0192F698E260}" type="presParOf" srcId="{EB9B489D-5B28-4DB4-B49F-017858243DA0}" destId="{0FF509C2-2041-40FE-AF67-C1B151238AD6}" srcOrd="2" destOrd="0" presId="urn:microsoft.com/office/officeart/2005/8/layout/hList1"/>
    <dgm:cxn modelId="{4EA214F9-9BE3-4274-A533-E10090E80276}" type="presParOf" srcId="{0FF509C2-2041-40FE-AF67-C1B151238AD6}" destId="{8FAFCB0C-8A9F-482F-B2FB-F2C33FE26BA0}" srcOrd="0" destOrd="0" presId="urn:microsoft.com/office/officeart/2005/8/layout/hList1"/>
    <dgm:cxn modelId="{5B5B9906-BC3B-4B4D-82AF-B0768DF663C4}" type="presParOf" srcId="{0FF509C2-2041-40FE-AF67-C1B151238AD6}" destId="{CDE8367C-0C88-4D61-8699-59BF6B0CB7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34A6AE-1466-49FC-8C62-0053E3684F17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AB2E5DEA-A0F4-42B7-B301-284D71629382}">
      <dgm:prSet phldrT="[텍스트]"/>
      <dgm:spPr/>
      <dgm:t>
        <a:bodyPr/>
        <a:lstStyle/>
        <a:p>
          <a:pPr latinLnBrk="1"/>
          <a:r>
            <a:rPr lang="en-US" altLang="ko-KR" b="1" dirty="0"/>
            <a:t>Verbal Fluency Task Performance</a:t>
          </a:r>
          <a:endParaRPr lang="ko-KR" altLang="en-US" b="1" dirty="0"/>
        </a:p>
      </dgm:t>
    </dgm:pt>
    <dgm:pt modelId="{D0C7EA41-91A7-4C1D-94EF-DB91F3DC860F}" type="parTrans" cxnId="{7CBFA19F-9F22-45BD-8BC3-8058058FA469}">
      <dgm:prSet/>
      <dgm:spPr/>
      <dgm:t>
        <a:bodyPr/>
        <a:lstStyle/>
        <a:p>
          <a:pPr latinLnBrk="1"/>
          <a:endParaRPr lang="ko-KR" altLang="en-US"/>
        </a:p>
      </dgm:t>
    </dgm:pt>
    <dgm:pt modelId="{19ACEDCF-9191-4447-B78C-A44EE009C0B5}" type="sibTrans" cxnId="{7CBFA19F-9F22-45BD-8BC3-8058058FA469}">
      <dgm:prSet/>
      <dgm:spPr/>
      <dgm:t>
        <a:bodyPr/>
        <a:lstStyle/>
        <a:p>
          <a:pPr latinLnBrk="1"/>
          <a:endParaRPr lang="ko-KR" altLang="en-US"/>
        </a:p>
      </dgm:t>
    </dgm:pt>
    <dgm:pt modelId="{DA411469-F1B2-4A10-9E62-A1A5AC48BCCC}">
      <dgm:prSet phldrT="[텍스트]"/>
      <dgm:spPr/>
      <dgm:t>
        <a:bodyPr/>
        <a:lstStyle/>
        <a:p>
          <a:pPr latinLnBrk="1"/>
          <a:r>
            <a:rPr lang="en-US" altLang="ko-KR" dirty="0"/>
            <a:t>Semantic organization</a:t>
          </a:r>
          <a:endParaRPr lang="ko-KR" altLang="en-US" dirty="0"/>
        </a:p>
      </dgm:t>
    </dgm:pt>
    <dgm:pt modelId="{8022E4AB-FEC0-4201-B285-C0D1E2C79E45}" type="parTrans" cxnId="{346C01D2-E9EF-48D1-AC8B-A934ACD34F1D}">
      <dgm:prSet/>
      <dgm:spPr/>
      <dgm:t>
        <a:bodyPr/>
        <a:lstStyle/>
        <a:p>
          <a:pPr latinLnBrk="1"/>
          <a:endParaRPr lang="ko-KR" altLang="en-US"/>
        </a:p>
      </dgm:t>
    </dgm:pt>
    <dgm:pt modelId="{E647D2B7-4E0A-450D-9E6A-472C5C6228C7}" type="sibTrans" cxnId="{346C01D2-E9EF-48D1-AC8B-A934ACD34F1D}">
      <dgm:prSet/>
      <dgm:spPr/>
      <dgm:t>
        <a:bodyPr/>
        <a:lstStyle/>
        <a:p>
          <a:pPr latinLnBrk="1"/>
          <a:endParaRPr lang="ko-KR" altLang="en-US"/>
        </a:p>
      </dgm:t>
    </dgm:pt>
    <dgm:pt modelId="{D0784D9F-EEE3-48D5-920F-903425F76DC5}">
      <dgm:prSet phldrT="[텍스트]"/>
      <dgm:spPr/>
      <dgm:t>
        <a:bodyPr/>
        <a:lstStyle/>
        <a:p>
          <a:pPr latinLnBrk="1"/>
          <a:r>
            <a:rPr lang="en-US" altLang="ko-KR" dirty="0"/>
            <a:t>Alogia</a:t>
          </a:r>
          <a:endParaRPr lang="ko-KR" altLang="en-US" dirty="0"/>
        </a:p>
      </dgm:t>
    </dgm:pt>
    <dgm:pt modelId="{4EBAC5DE-22B8-4619-83EC-66DE473C1970}" type="parTrans" cxnId="{74EFFE31-37FD-4EEE-AE51-AABAB9BB421D}">
      <dgm:prSet/>
      <dgm:spPr/>
      <dgm:t>
        <a:bodyPr/>
        <a:lstStyle/>
        <a:p>
          <a:pPr latinLnBrk="1"/>
          <a:endParaRPr lang="ko-KR" altLang="en-US"/>
        </a:p>
      </dgm:t>
    </dgm:pt>
    <dgm:pt modelId="{18BC6B68-D6C5-4C6E-B7DC-11D0C39C9607}" type="sibTrans" cxnId="{74EFFE31-37FD-4EEE-AE51-AABAB9BB421D}">
      <dgm:prSet/>
      <dgm:spPr/>
      <dgm:t>
        <a:bodyPr/>
        <a:lstStyle/>
        <a:p>
          <a:pPr latinLnBrk="1"/>
          <a:endParaRPr lang="ko-KR" altLang="en-US"/>
        </a:p>
      </dgm:t>
    </dgm:pt>
    <dgm:pt modelId="{0E5FB303-5250-4B21-A56E-B3DA8BDBD40D}">
      <dgm:prSet phldrT="[텍스트]"/>
      <dgm:spPr/>
      <dgm:t>
        <a:bodyPr/>
        <a:lstStyle/>
        <a:p>
          <a:pPr latinLnBrk="1"/>
          <a:r>
            <a:rPr lang="en-US" altLang="ko-KR" dirty="0"/>
            <a:t>Executive control</a:t>
          </a:r>
          <a:endParaRPr lang="ko-KR" altLang="en-US" dirty="0"/>
        </a:p>
      </dgm:t>
    </dgm:pt>
    <dgm:pt modelId="{DA54F54E-4804-4966-B861-BEA09870D080}" type="parTrans" cxnId="{25F9B0CD-E7CB-46E1-A6D6-59B0FAFB62C8}">
      <dgm:prSet/>
      <dgm:spPr/>
      <dgm:t>
        <a:bodyPr/>
        <a:lstStyle/>
        <a:p>
          <a:pPr latinLnBrk="1"/>
          <a:endParaRPr lang="ko-KR" altLang="en-US"/>
        </a:p>
      </dgm:t>
    </dgm:pt>
    <dgm:pt modelId="{774C1618-252A-465D-848F-207CDC8E6C2A}" type="sibTrans" cxnId="{25F9B0CD-E7CB-46E1-A6D6-59B0FAFB62C8}">
      <dgm:prSet/>
      <dgm:spPr/>
      <dgm:t>
        <a:bodyPr/>
        <a:lstStyle/>
        <a:p>
          <a:pPr latinLnBrk="1"/>
          <a:endParaRPr lang="ko-KR" altLang="en-US"/>
        </a:p>
      </dgm:t>
    </dgm:pt>
    <dgm:pt modelId="{4EF54727-391E-4DAF-A12F-AF10FF2BE389}">
      <dgm:prSet phldrT="[텍스트]"/>
      <dgm:spPr/>
      <dgm:t>
        <a:bodyPr/>
        <a:lstStyle/>
        <a:p>
          <a:pPr latinLnBrk="1"/>
          <a:r>
            <a:rPr lang="en-US" altLang="ko-KR" dirty="0"/>
            <a:t>Processing speed</a:t>
          </a:r>
          <a:endParaRPr lang="ko-KR" altLang="en-US" dirty="0"/>
        </a:p>
      </dgm:t>
    </dgm:pt>
    <dgm:pt modelId="{4C61B154-077D-4A8A-9786-C4C9C5591BB8}" type="parTrans" cxnId="{FB16B16C-DEFB-4B17-A618-1EEC2D18E629}">
      <dgm:prSet/>
      <dgm:spPr/>
      <dgm:t>
        <a:bodyPr/>
        <a:lstStyle/>
        <a:p>
          <a:pPr latinLnBrk="1"/>
          <a:endParaRPr lang="ko-KR" altLang="en-US"/>
        </a:p>
      </dgm:t>
    </dgm:pt>
    <dgm:pt modelId="{06D76251-6082-41FA-BF92-D46EEC9504B3}" type="sibTrans" cxnId="{FB16B16C-DEFB-4B17-A618-1EEC2D18E629}">
      <dgm:prSet/>
      <dgm:spPr/>
      <dgm:t>
        <a:bodyPr/>
        <a:lstStyle/>
        <a:p>
          <a:pPr latinLnBrk="1"/>
          <a:endParaRPr lang="ko-KR" altLang="en-US"/>
        </a:p>
      </dgm:t>
    </dgm:pt>
    <dgm:pt modelId="{A0C0B358-D0AD-4E32-B048-44A885E8065E}">
      <dgm:prSet phldrT="[텍스트]"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649B0330-A712-4FCE-8AB8-095E1C180E47}" type="parTrans" cxnId="{C93A9A3B-5A29-45A5-9421-42C1737F2E12}">
      <dgm:prSet/>
      <dgm:spPr/>
      <dgm:t>
        <a:bodyPr/>
        <a:lstStyle/>
        <a:p>
          <a:pPr latinLnBrk="1"/>
          <a:endParaRPr lang="ko-KR" altLang="en-US"/>
        </a:p>
      </dgm:t>
    </dgm:pt>
    <dgm:pt modelId="{71784175-70BA-47C2-A15E-7334FC170768}" type="sibTrans" cxnId="{C93A9A3B-5A29-45A5-9421-42C1737F2E12}">
      <dgm:prSet/>
      <dgm:spPr/>
      <dgm:t>
        <a:bodyPr/>
        <a:lstStyle/>
        <a:p>
          <a:pPr latinLnBrk="1"/>
          <a:endParaRPr lang="ko-KR" altLang="en-US"/>
        </a:p>
      </dgm:t>
    </dgm:pt>
    <dgm:pt modelId="{75042623-AE73-4BB0-9977-6E7BE9857943}" type="pres">
      <dgm:prSet presAssocID="{3234A6AE-1466-49FC-8C62-0053E3684F1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4AB96D3-5B57-41FE-A131-78D3F3970E16}" type="pres">
      <dgm:prSet presAssocID="{AB2E5DEA-A0F4-42B7-B301-284D71629382}" presName="centerShape" presStyleLbl="node0" presStyleIdx="0" presStyleCnt="1"/>
      <dgm:spPr/>
    </dgm:pt>
    <dgm:pt modelId="{4D8903BB-480F-43AE-978D-E6EF5717A674}" type="pres">
      <dgm:prSet presAssocID="{8022E4AB-FEC0-4201-B285-C0D1E2C79E45}" presName="parTrans" presStyleLbl="bgSibTrans2D1" presStyleIdx="0" presStyleCnt="5"/>
      <dgm:spPr/>
    </dgm:pt>
    <dgm:pt modelId="{4790A02A-9689-4FDD-A647-42146DBBB452}" type="pres">
      <dgm:prSet presAssocID="{DA411469-F1B2-4A10-9E62-A1A5AC48BCCC}" presName="node" presStyleLbl="node1" presStyleIdx="0" presStyleCnt="5">
        <dgm:presLayoutVars>
          <dgm:bulletEnabled val="1"/>
        </dgm:presLayoutVars>
      </dgm:prSet>
      <dgm:spPr/>
    </dgm:pt>
    <dgm:pt modelId="{2C33AB6D-3EEC-47D9-9914-91C60F355DB8}" type="pres">
      <dgm:prSet presAssocID="{4EBAC5DE-22B8-4619-83EC-66DE473C1970}" presName="parTrans" presStyleLbl="bgSibTrans2D1" presStyleIdx="1" presStyleCnt="5"/>
      <dgm:spPr/>
    </dgm:pt>
    <dgm:pt modelId="{7CBA4094-5D9C-4213-8153-F6C9222BFC7E}" type="pres">
      <dgm:prSet presAssocID="{D0784D9F-EEE3-48D5-920F-903425F76DC5}" presName="node" presStyleLbl="node1" presStyleIdx="1" presStyleCnt="5">
        <dgm:presLayoutVars>
          <dgm:bulletEnabled val="1"/>
        </dgm:presLayoutVars>
      </dgm:prSet>
      <dgm:spPr/>
    </dgm:pt>
    <dgm:pt modelId="{737630B0-6EA9-4AE2-B141-C762ECBEB758}" type="pres">
      <dgm:prSet presAssocID="{DA54F54E-4804-4966-B861-BEA09870D080}" presName="parTrans" presStyleLbl="bgSibTrans2D1" presStyleIdx="2" presStyleCnt="5"/>
      <dgm:spPr/>
    </dgm:pt>
    <dgm:pt modelId="{490C4BA1-FC58-4D4A-8E15-A542C632C60C}" type="pres">
      <dgm:prSet presAssocID="{0E5FB303-5250-4B21-A56E-B3DA8BDBD40D}" presName="node" presStyleLbl="node1" presStyleIdx="2" presStyleCnt="5">
        <dgm:presLayoutVars>
          <dgm:bulletEnabled val="1"/>
        </dgm:presLayoutVars>
      </dgm:prSet>
      <dgm:spPr/>
    </dgm:pt>
    <dgm:pt modelId="{54C21235-17C3-4CA2-9444-58BD26BB7C54}" type="pres">
      <dgm:prSet presAssocID="{4C61B154-077D-4A8A-9786-C4C9C5591BB8}" presName="parTrans" presStyleLbl="bgSibTrans2D1" presStyleIdx="3" presStyleCnt="5"/>
      <dgm:spPr/>
    </dgm:pt>
    <dgm:pt modelId="{F8584348-E8DF-4AB1-ABFF-5F26C8663517}" type="pres">
      <dgm:prSet presAssocID="{4EF54727-391E-4DAF-A12F-AF10FF2BE389}" presName="node" presStyleLbl="node1" presStyleIdx="3" presStyleCnt="5">
        <dgm:presLayoutVars>
          <dgm:bulletEnabled val="1"/>
        </dgm:presLayoutVars>
      </dgm:prSet>
      <dgm:spPr/>
    </dgm:pt>
    <dgm:pt modelId="{79E9E8F4-C20D-4183-AC46-3E835958DABE}" type="pres">
      <dgm:prSet presAssocID="{649B0330-A712-4FCE-8AB8-095E1C180E47}" presName="parTrans" presStyleLbl="bgSibTrans2D1" presStyleIdx="4" presStyleCnt="5"/>
      <dgm:spPr/>
    </dgm:pt>
    <dgm:pt modelId="{F96C3841-F2A4-49D4-A59C-AAFE1A35C5A8}" type="pres">
      <dgm:prSet presAssocID="{A0C0B358-D0AD-4E32-B048-44A885E8065E}" presName="node" presStyleLbl="node1" presStyleIdx="4" presStyleCnt="5">
        <dgm:presLayoutVars>
          <dgm:bulletEnabled val="1"/>
        </dgm:presLayoutVars>
      </dgm:prSet>
      <dgm:spPr/>
    </dgm:pt>
  </dgm:ptLst>
  <dgm:cxnLst>
    <dgm:cxn modelId="{B7D2E518-1063-499D-9439-F7066D5AB585}" type="presOf" srcId="{649B0330-A712-4FCE-8AB8-095E1C180E47}" destId="{79E9E8F4-C20D-4183-AC46-3E835958DABE}" srcOrd="0" destOrd="0" presId="urn:microsoft.com/office/officeart/2005/8/layout/radial4"/>
    <dgm:cxn modelId="{378B4719-3D5B-4D8F-B882-C0C3227C52DE}" type="presOf" srcId="{4EF54727-391E-4DAF-A12F-AF10FF2BE389}" destId="{F8584348-E8DF-4AB1-ABFF-5F26C8663517}" srcOrd="0" destOrd="0" presId="urn:microsoft.com/office/officeart/2005/8/layout/radial4"/>
    <dgm:cxn modelId="{74EFFE31-37FD-4EEE-AE51-AABAB9BB421D}" srcId="{AB2E5DEA-A0F4-42B7-B301-284D71629382}" destId="{D0784D9F-EEE3-48D5-920F-903425F76DC5}" srcOrd="1" destOrd="0" parTransId="{4EBAC5DE-22B8-4619-83EC-66DE473C1970}" sibTransId="{18BC6B68-D6C5-4C6E-B7DC-11D0C39C9607}"/>
    <dgm:cxn modelId="{E6DA4734-03EC-43FC-950C-278CFC767F5D}" type="presOf" srcId="{4EBAC5DE-22B8-4619-83EC-66DE473C1970}" destId="{2C33AB6D-3EEC-47D9-9914-91C60F355DB8}" srcOrd="0" destOrd="0" presId="urn:microsoft.com/office/officeart/2005/8/layout/radial4"/>
    <dgm:cxn modelId="{A3EC0A35-E3E1-4A6C-ACD6-AE99F9EBCD83}" type="presOf" srcId="{0E5FB303-5250-4B21-A56E-B3DA8BDBD40D}" destId="{490C4BA1-FC58-4D4A-8E15-A542C632C60C}" srcOrd="0" destOrd="0" presId="urn:microsoft.com/office/officeart/2005/8/layout/radial4"/>
    <dgm:cxn modelId="{C93A9A3B-5A29-45A5-9421-42C1737F2E12}" srcId="{AB2E5DEA-A0F4-42B7-B301-284D71629382}" destId="{A0C0B358-D0AD-4E32-B048-44A885E8065E}" srcOrd="4" destOrd="0" parTransId="{649B0330-A712-4FCE-8AB8-095E1C180E47}" sibTransId="{71784175-70BA-47C2-A15E-7334FC170768}"/>
    <dgm:cxn modelId="{1AE5A95B-D272-43EF-8E3E-F9A6E0C542A6}" type="presOf" srcId="{D0784D9F-EEE3-48D5-920F-903425F76DC5}" destId="{7CBA4094-5D9C-4213-8153-F6C9222BFC7E}" srcOrd="0" destOrd="0" presId="urn:microsoft.com/office/officeart/2005/8/layout/radial4"/>
    <dgm:cxn modelId="{FB16B16C-DEFB-4B17-A618-1EEC2D18E629}" srcId="{AB2E5DEA-A0F4-42B7-B301-284D71629382}" destId="{4EF54727-391E-4DAF-A12F-AF10FF2BE389}" srcOrd="3" destOrd="0" parTransId="{4C61B154-077D-4A8A-9786-C4C9C5591BB8}" sibTransId="{06D76251-6082-41FA-BF92-D46EEC9504B3}"/>
    <dgm:cxn modelId="{823B7A6D-B99F-4295-99AA-9F4EDCD84C46}" type="presOf" srcId="{DA411469-F1B2-4A10-9E62-A1A5AC48BCCC}" destId="{4790A02A-9689-4FDD-A647-42146DBBB452}" srcOrd="0" destOrd="0" presId="urn:microsoft.com/office/officeart/2005/8/layout/radial4"/>
    <dgm:cxn modelId="{6ACAA481-4D15-4BA9-8BED-F97B442EE296}" type="presOf" srcId="{AB2E5DEA-A0F4-42B7-B301-284D71629382}" destId="{E4AB96D3-5B57-41FE-A131-78D3F3970E16}" srcOrd="0" destOrd="0" presId="urn:microsoft.com/office/officeart/2005/8/layout/radial4"/>
    <dgm:cxn modelId="{4A9C8797-B537-4FD6-AD54-CC597FCE0F44}" type="presOf" srcId="{4C61B154-077D-4A8A-9786-C4C9C5591BB8}" destId="{54C21235-17C3-4CA2-9444-58BD26BB7C54}" srcOrd="0" destOrd="0" presId="urn:microsoft.com/office/officeart/2005/8/layout/radial4"/>
    <dgm:cxn modelId="{B75D3E99-B7B5-4197-8BE4-D0413362CABA}" type="presOf" srcId="{DA54F54E-4804-4966-B861-BEA09870D080}" destId="{737630B0-6EA9-4AE2-B141-C762ECBEB758}" srcOrd="0" destOrd="0" presId="urn:microsoft.com/office/officeart/2005/8/layout/radial4"/>
    <dgm:cxn modelId="{7CBFA19F-9F22-45BD-8BC3-8058058FA469}" srcId="{3234A6AE-1466-49FC-8C62-0053E3684F17}" destId="{AB2E5DEA-A0F4-42B7-B301-284D71629382}" srcOrd="0" destOrd="0" parTransId="{D0C7EA41-91A7-4C1D-94EF-DB91F3DC860F}" sibTransId="{19ACEDCF-9191-4447-B78C-A44EE009C0B5}"/>
    <dgm:cxn modelId="{C0BFE0BD-F7A7-4072-B71D-93E5AD7294A8}" type="presOf" srcId="{A0C0B358-D0AD-4E32-B048-44A885E8065E}" destId="{F96C3841-F2A4-49D4-A59C-AAFE1A35C5A8}" srcOrd="0" destOrd="0" presId="urn:microsoft.com/office/officeart/2005/8/layout/radial4"/>
    <dgm:cxn modelId="{25F9B0CD-E7CB-46E1-A6D6-59B0FAFB62C8}" srcId="{AB2E5DEA-A0F4-42B7-B301-284D71629382}" destId="{0E5FB303-5250-4B21-A56E-B3DA8BDBD40D}" srcOrd="2" destOrd="0" parTransId="{DA54F54E-4804-4966-B861-BEA09870D080}" sibTransId="{774C1618-252A-465D-848F-207CDC8E6C2A}"/>
    <dgm:cxn modelId="{10DCC1CD-2EA3-4736-945C-BFEF74F7A8EA}" type="presOf" srcId="{8022E4AB-FEC0-4201-B285-C0D1E2C79E45}" destId="{4D8903BB-480F-43AE-978D-E6EF5717A674}" srcOrd="0" destOrd="0" presId="urn:microsoft.com/office/officeart/2005/8/layout/radial4"/>
    <dgm:cxn modelId="{346C01D2-E9EF-48D1-AC8B-A934ACD34F1D}" srcId="{AB2E5DEA-A0F4-42B7-B301-284D71629382}" destId="{DA411469-F1B2-4A10-9E62-A1A5AC48BCCC}" srcOrd="0" destOrd="0" parTransId="{8022E4AB-FEC0-4201-B285-C0D1E2C79E45}" sibTransId="{E647D2B7-4E0A-450D-9E6A-472C5C6228C7}"/>
    <dgm:cxn modelId="{3813D5E2-0F45-4058-AF6C-0368919260AD}" type="presOf" srcId="{3234A6AE-1466-49FC-8C62-0053E3684F17}" destId="{75042623-AE73-4BB0-9977-6E7BE9857943}" srcOrd="0" destOrd="0" presId="urn:microsoft.com/office/officeart/2005/8/layout/radial4"/>
    <dgm:cxn modelId="{FAC46258-1EF2-47E5-B89E-B503A2178416}" type="presParOf" srcId="{75042623-AE73-4BB0-9977-6E7BE9857943}" destId="{E4AB96D3-5B57-41FE-A131-78D3F3970E16}" srcOrd="0" destOrd="0" presId="urn:microsoft.com/office/officeart/2005/8/layout/radial4"/>
    <dgm:cxn modelId="{76FC00A3-6F28-4FB8-A9A0-1D45FBBF38D8}" type="presParOf" srcId="{75042623-AE73-4BB0-9977-6E7BE9857943}" destId="{4D8903BB-480F-43AE-978D-E6EF5717A674}" srcOrd="1" destOrd="0" presId="urn:microsoft.com/office/officeart/2005/8/layout/radial4"/>
    <dgm:cxn modelId="{94BC57AF-BDDB-452C-8C1A-8D84C0BF5F17}" type="presParOf" srcId="{75042623-AE73-4BB0-9977-6E7BE9857943}" destId="{4790A02A-9689-4FDD-A647-42146DBBB452}" srcOrd="2" destOrd="0" presId="urn:microsoft.com/office/officeart/2005/8/layout/radial4"/>
    <dgm:cxn modelId="{BA9F0AFE-A6CD-4CE8-A85F-E4EC1911BF2C}" type="presParOf" srcId="{75042623-AE73-4BB0-9977-6E7BE9857943}" destId="{2C33AB6D-3EEC-47D9-9914-91C60F355DB8}" srcOrd="3" destOrd="0" presId="urn:microsoft.com/office/officeart/2005/8/layout/radial4"/>
    <dgm:cxn modelId="{CE56A153-5038-41B2-8A28-304726F2A38A}" type="presParOf" srcId="{75042623-AE73-4BB0-9977-6E7BE9857943}" destId="{7CBA4094-5D9C-4213-8153-F6C9222BFC7E}" srcOrd="4" destOrd="0" presId="urn:microsoft.com/office/officeart/2005/8/layout/radial4"/>
    <dgm:cxn modelId="{72B1862D-C2B2-4B1F-9358-3F670D50F59D}" type="presParOf" srcId="{75042623-AE73-4BB0-9977-6E7BE9857943}" destId="{737630B0-6EA9-4AE2-B141-C762ECBEB758}" srcOrd="5" destOrd="0" presId="urn:microsoft.com/office/officeart/2005/8/layout/radial4"/>
    <dgm:cxn modelId="{F4127A2A-DD80-4E85-84B3-DE2F3C994323}" type="presParOf" srcId="{75042623-AE73-4BB0-9977-6E7BE9857943}" destId="{490C4BA1-FC58-4D4A-8E15-A542C632C60C}" srcOrd="6" destOrd="0" presId="urn:microsoft.com/office/officeart/2005/8/layout/radial4"/>
    <dgm:cxn modelId="{04B42656-D8CF-4D2D-BB06-C43A87935203}" type="presParOf" srcId="{75042623-AE73-4BB0-9977-6E7BE9857943}" destId="{54C21235-17C3-4CA2-9444-58BD26BB7C54}" srcOrd="7" destOrd="0" presId="urn:microsoft.com/office/officeart/2005/8/layout/radial4"/>
    <dgm:cxn modelId="{496116C8-CF20-43E6-95A5-2DC1C38AFB54}" type="presParOf" srcId="{75042623-AE73-4BB0-9977-6E7BE9857943}" destId="{F8584348-E8DF-4AB1-ABFF-5F26C8663517}" srcOrd="8" destOrd="0" presId="urn:microsoft.com/office/officeart/2005/8/layout/radial4"/>
    <dgm:cxn modelId="{F4FC12E7-68FE-434E-BB3F-5B8DB9255F5B}" type="presParOf" srcId="{75042623-AE73-4BB0-9977-6E7BE9857943}" destId="{79E9E8F4-C20D-4183-AC46-3E835958DABE}" srcOrd="9" destOrd="0" presId="urn:microsoft.com/office/officeart/2005/8/layout/radial4"/>
    <dgm:cxn modelId="{54BCE286-0302-4E78-9BFD-6D9EDBCCC94C}" type="presParOf" srcId="{75042623-AE73-4BB0-9977-6E7BE9857943}" destId="{F96C3841-F2A4-49D4-A59C-AAFE1A35C5A8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EB66D-11BF-4289-9EA8-A6F36AACFEE1}">
      <dsp:nvSpPr>
        <dsp:cNvPr id="0" name=""/>
        <dsp:cNvSpPr/>
      </dsp:nvSpPr>
      <dsp:spPr>
        <a:xfrm>
          <a:off x="2711749" y="148850"/>
          <a:ext cx="2954103" cy="1025921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FCAB1-0332-4408-BD33-09E0B724B872}">
      <dsp:nvSpPr>
        <dsp:cNvPr id="0" name=""/>
        <dsp:cNvSpPr/>
      </dsp:nvSpPr>
      <dsp:spPr>
        <a:xfrm>
          <a:off x="3907131" y="2660982"/>
          <a:ext cx="572500" cy="366400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2F98A-8AE6-4233-BF23-B15F1A7047BA}">
      <dsp:nvSpPr>
        <dsp:cNvPr id="0" name=""/>
        <dsp:cNvSpPr/>
      </dsp:nvSpPr>
      <dsp:spPr>
        <a:xfrm>
          <a:off x="2785703" y="2954103"/>
          <a:ext cx="2815356" cy="6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clinical high risk for psychosis</a:t>
          </a:r>
          <a:endParaRPr lang="ko-KR" altLang="en-US" sz="1700" kern="1200" dirty="0"/>
        </a:p>
      </dsp:txBody>
      <dsp:txXfrm>
        <a:off x="2785703" y="2954103"/>
        <a:ext cx="2815356" cy="687000"/>
      </dsp:txXfrm>
    </dsp:sp>
    <dsp:sp modelId="{E59E4E29-FBFC-4C5D-9C8B-88773828CD08}">
      <dsp:nvSpPr>
        <dsp:cNvPr id="0" name=""/>
        <dsp:cNvSpPr/>
      </dsp:nvSpPr>
      <dsp:spPr>
        <a:xfrm>
          <a:off x="3785761" y="1254005"/>
          <a:ext cx="1030501" cy="10305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remitter</a:t>
          </a:r>
          <a:endParaRPr lang="ko-KR" altLang="en-US" sz="1300" kern="1200" dirty="0"/>
        </a:p>
      </dsp:txBody>
      <dsp:txXfrm>
        <a:off x="3936674" y="1404918"/>
        <a:ext cx="728675" cy="728675"/>
      </dsp:txXfrm>
    </dsp:sp>
    <dsp:sp modelId="{56F767BA-0EC7-4CFA-936B-7BE469256801}">
      <dsp:nvSpPr>
        <dsp:cNvPr id="0" name=""/>
        <dsp:cNvSpPr/>
      </dsp:nvSpPr>
      <dsp:spPr>
        <a:xfrm>
          <a:off x="3048380" y="480900"/>
          <a:ext cx="1030501" cy="1030501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non-remitter</a:t>
          </a:r>
          <a:endParaRPr lang="ko-KR" altLang="en-US" sz="1300" kern="1200" dirty="0"/>
        </a:p>
      </dsp:txBody>
      <dsp:txXfrm>
        <a:off x="3199293" y="631813"/>
        <a:ext cx="728675" cy="728675"/>
      </dsp:txXfrm>
    </dsp:sp>
    <dsp:sp modelId="{7C47E59E-6161-4677-A1A7-3FEAA29669D7}">
      <dsp:nvSpPr>
        <dsp:cNvPr id="0" name=""/>
        <dsp:cNvSpPr/>
      </dsp:nvSpPr>
      <dsp:spPr>
        <a:xfrm>
          <a:off x="4101781" y="231748"/>
          <a:ext cx="1030501" cy="1030501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converter</a:t>
          </a:r>
          <a:endParaRPr lang="ko-KR" altLang="en-US" sz="1300" kern="1200" dirty="0"/>
        </a:p>
      </dsp:txBody>
      <dsp:txXfrm>
        <a:off x="4252694" y="382661"/>
        <a:ext cx="728675" cy="728675"/>
      </dsp:txXfrm>
    </dsp:sp>
    <dsp:sp modelId="{6248FC4E-C447-4602-AED4-E58E4FF86DD8}">
      <dsp:nvSpPr>
        <dsp:cNvPr id="0" name=""/>
        <dsp:cNvSpPr/>
      </dsp:nvSpPr>
      <dsp:spPr>
        <a:xfrm>
          <a:off x="2590379" y="22900"/>
          <a:ext cx="3206003" cy="256480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CF994-DAA3-45ED-AD84-EC9A4F9CD53C}">
      <dsp:nvSpPr>
        <dsp:cNvPr id="0" name=""/>
        <dsp:cNvSpPr/>
      </dsp:nvSpPr>
      <dsp:spPr>
        <a:xfrm>
          <a:off x="32" y="42390"/>
          <a:ext cx="3123962" cy="1008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500" kern="1200" dirty="0"/>
            <a:t>category</a:t>
          </a:r>
          <a:endParaRPr lang="ko-KR" altLang="en-US" sz="3500" kern="1200" dirty="0"/>
        </a:p>
      </dsp:txBody>
      <dsp:txXfrm>
        <a:off x="32" y="42390"/>
        <a:ext cx="3123962" cy="1008000"/>
      </dsp:txXfrm>
    </dsp:sp>
    <dsp:sp modelId="{0FE0F796-1607-4A97-BA15-6CD0684E93B5}">
      <dsp:nvSpPr>
        <dsp:cNvPr id="0" name=""/>
        <dsp:cNvSpPr/>
      </dsp:nvSpPr>
      <dsp:spPr>
        <a:xfrm>
          <a:off x="32" y="1050390"/>
          <a:ext cx="3123962" cy="28342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500" kern="1200" dirty="0"/>
            <a:t>animal</a:t>
          </a:r>
          <a:endParaRPr lang="ko-KR" altLang="en-US" sz="3500" kern="1200" dirty="0"/>
        </a:p>
        <a:p>
          <a:pPr marL="285750" lvl="1" indent="-285750" algn="l" defTabSz="1555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500" kern="1200" dirty="0"/>
            <a:t>supermarket</a:t>
          </a:r>
          <a:endParaRPr lang="ko-KR" altLang="en-US" sz="3500" kern="1200" dirty="0"/>
        </a:p>
      </dsp:txBody>
      <dsp:txXfrm>
        <a:off x="32" y="1050390"/>
        <a:ext cx="3123962" cy="2834212"/>
      </dsp:txXfrm>
    </dsp:sp>
    <dsp:sp modelId="{8FAFCB0C-8A9F-482F-B2FB-F2C33FE26BA0}">
      <dsp:nvSpPr>
        <dsp:cNvPr id="0" name=""/>
        <dsp:cNvSpPr/>
      </dsp:nvSpPr>
      <dsp:spPr>
        <a:xfrm>
          <a:off x="3561349" y="42390"/>
          <a:ext cx="3123962" cy="1008000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500" kern="1200" dirty="0"/>
            <a:t>letter</a:t>
          </a:r>
          <a:endParaRPr lang="ko-KR" altLang="en-US" sz="3500" kern="1200" dirty="0"/>
        </a:p>
      </dsp:txBody>
      <dsp:txXfrm>
        <a:off x="3561349" y="42390"/>
        <a:ext cx="3123962" cy="1008000"/>
      </dsp:txXfrm>
    </dsp:sp>
    <dsp:sp modelId="{CDE8367C-0C88-4D61-8699-59BF6B0CB708}">
      <dsp:nvSpPr>
        <dsp:cNvPr id="0" name=""/>
        <dsp:cNvSpPr/>
      </dsp:nvSpPr>
      <dsp:spPr>
        <a:xfrm>
          <a:off x="3561349" y="1050390"/>
          <a:ext cx="3123962" cy="2834212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500" kern="1200" dirty="0" err="1"/>
            <a:t>ㄱ</a:t>
          </a:r>
          <a:endParaRPr lang="ko-KR" altLang="en-US" sz="3500" kern="1200" dirty="0"/>
        </a:p>
        <a:p>
          <a:pPr marL="285750" lvl="1" indent="-285750" algn="l" defTabSz="1555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500" kern="1200" dirty="0" err="1"/>
            <a:t>ㅇ</a:t>
          </a:r>
          <a:endParaRPr lang="ko-KR" altLang="en-US" sz="3500" kern="1200" dirty="0"/>
        </a:p>
        <a:p>
          <a:pPr marL="285750" lvl="1" indent="-285750" algn="l" defTabSz="1555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500" kern="1200" dirty="0" err="1"/>
            <a:t>ㅅ</a:t>
          </a:r>
          <a:endParaRPr lang="ko-KR" altLang="en-US" sz="3500" kern="1200" dirty="0"/>
        </a:p>
      </dsp:txBody>
      <dsp:txXfrm>
        <a:off x="3561349" y="1050390"/>
        <a:ext cx="3123962" cy="2834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B96D3-5B57-41FE-A131-78D3F3970E16}">
      <dsp:nvSpPr>
        <dsp:cNvPr id="0" name=""/>
        <dsp:cNvSpPr/>
      </dsp:nvSpPr>
      <dsp:spPr>
        <a:xfrm>
          <a:off x="4331728" y="2498179"/>
          <a:ext cx="1852142" cy="185214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Verbal Fluency Task Performance</a:t>
          </a:r>
          <a:endParaRPr lang="ko-KR" altLang="en-US" sz="1800" b="1" kern="1200" dirty="0"/>
        </a:p>
      </dsp:txBody>
      <dsp:txXfrm>
        <a:off x="4602968" y="2769419"/>
        <a:ext cx="1309662" cy="1309662"/>
      </dsp:txXfrm>
    </dsp:sp>
    <dsp:sp modelId="{4D8903BB-480F-43AE-978D-E6EF5717A674}">
      <dsp:nvSpPr>
        <dsp:cNvPr id="0" name=""/>
        <dsp:cNvSpPr/>
      </dsp:nvSpPr>
      <dsp:spPr>
        <a:xfrm rot="10800000">
          <a:off x="2538380" y="3160320"/>
          <a:ext cx="1694714" cy="527860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0A02A-9689-4FDD-A647-42146DBBB452}">
      <dsp:nvSpPr>
        <dsp:cNvPr id="0" name=""/>
        <dsp:cNvSpPr/>
      </dsp:nvSpPr>
      <dsp:spPr>
        <a:xfrm>
          <a:off x="1658612" y="2720436"/>
          <a:ext cx="1759535" cy="14076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Semantic organization</a:t>
          </a:r>
          <a:endParaRPr lang="ko-KR" altLang="en-US" sz="2400" kern="1200" dirty="0"/>
        </a:p>
      </dsp:txBody>
      <dsp:txXfrm>
        <a:off x="1699840" y="2761664"/>
        <a:ext cx="1677079" cy="1325172"/>
      </dsp:txXfrm>
    </dsp:sp>
    <dsp:sp modelId="{2C33AB6D-3EEC-47D9-9914-91C60F355DB8}">
      <dsp:nvSpPr>
        <dsp:cNvPr id="0" name=""/>
        <dsp:cNvSpPr/>
      </dsp:nvSpPr>
      <dsp:spPr>
        <a:xfrm rot="13500000">
          <a:off x="3086694" y="1836571"/>
          <a:ext cx="1694714" cy="527860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A4094-5D9C-4213-8153-F6C9222BFC7E}">
      <dsp:nvSpPr>
        <dsp:cNvPr id="0" name=""/>
        <dsp:cNvSpPr/>
      </dsp:nvSpPr>
      <dsp:spPr>
        <a:xfrm>
          <a:off x="2455112" y="797516"/>
          <a:ext cx="1759535" cy="1407628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Alogia</a:t>
          </a:r>
          <a:endParaRPr lang="ko-KR" altLang="en-US" sz="2400" kern="1200" dirty="0"/>
        </a:p>
      </dsp:txBody>
      <dsp:txXfrm>
        <a:off x="2496340" y="838744"/>
        <a:ext cx="1677079" cy="1325172"/>
      </dsp:txXfrm>
    </dsp:sp>
    <dsp:sp modelId="{737630B0-6EA9-4AE2-B141-C762ECBEB758}">
      <dsp:nvSpPr>
        <dsp:cNvPr id="0" name=""/>
        <dsp:cNvSpPr/>
      </dsp:nvSpPr>
      <dsp:spPr>
        <a:xfrm rot="16200000">
          <a:off x="4410442" y="1288257"/>
          <a:ext cx="1694714" cy="527860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C4BA1-FC58-4D4A-8E15-A542C632C60C}">
      <dsp:nvSpPr>
        <dsp:cNvPr id="0" name=""/>
        <dsp:cNvSpPr/>
      </dsp:nvSpPr>
      <dsp:spPr>
        <a:xfrm>
          <a:off x="4378032" y="1016"/>
          <a:ext cx="1759535" cy="1407628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Executive control</a:t>
          </a:r>
          <a:endParaRPr lang="ko-KR" altLang="en-US" sz="2400" kern="1200" dirty="0"/>
        </a:p>
      </dsp:txBody>
      <dsp:txXfrm>
        <a:off x="4419260" y="42244"/>
        <a:ext cx="1677079" cy="1325172"/>
      </dsp:txXfrm>
    </dsp:sp>
    <dsp:sp modelId="{54C21235-17C3-4CA2-9444-58BD26BB7C54}">
      <dsp:nvSpPr>
        <dsp:cNvPr id="0" name=""/>
        <dsp:cNvSpPr/>
      </dsp:nvSpPr>
      <dsp:spPr>
        <a:xfrm rot="18900000">
          <a:off x="5734190" y="1836571"/>
          <a:ext cx="1694714" cy="527860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84348-E8DF-4AB1-ABFF-5F26C8663517}">
      <dsp:nvSpPr>
        <dsp:cNvPr id="0" name=""/>
        <dsp:cNvSpPr/>
      </dsp:nvSpPr>
      <dsp:spPr>
        <a:xfrm>
          <a:off x="6300952" y="797516"/>
          <a:ext cx="1759535" cy="1407628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Processing speed</a:t>
          </a:r>
          <a:endParaRPr lang="ko-KR" altLang="en-US" sz="2400" kern="1200" dirty="0"/>
        </a:p>
      </dsp:txBody>
      <dsp:txXfrm>
        <a:off x="6342180" y="838744"/>
        <a:ext cx="1677079" cy="1325172"/>
      </dsp:txXfrm>
    </dsp:sp>
    <dsp:sp modelId="{79E9E8F4-C20D-4183-AC46-3E835958DABE}">
      <dsp:nvSpPr>
        <dsp:cNvPr id="0" name=""/>
        <dsp:cNvSpPr/>
      </dsp:nvSpPr>
      <dsp:spPr>
        <a:xfrm>
          <a:off x="6282505" y="3160320"/>
          <a:ext cx="1694714" cy="527860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C3841-F2A4-49D4-A59C-AAFE1A35C5A8}">
      <dsp:nvSpPr>
        <dsp:cNvPr id="0" name=""/>
        <dsp:cNvSpPr/>
      </dsp:nvSpPr>
      <dsp:spPr>
        <a:xfrm>
          <a:off x="7097452" y="2720436"/>
          <a:ext cx="1759535" cy="1407628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…</a:t>
          </a:r>
          <a:endParaRPr lang="ko-KR" altLang="en-US" sz="2400" kern="1200" dirty="0"/>
        </a:p>
      </dsp:txBody>
      <dsp:txXfrm>
        <a:off x="7138680" y="2761664"/>
        <a:ext cx="1677079" cy="1325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EC4CE-8472-437E-90F9-2EEC2142FA7C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40D9E-1F16-4D1B-9DD7-13C098A79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7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92A73-7325-4C62-856E-F5E0873DB1A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92A73-7325-4C62-856E-F5E0873DB1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65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92A73-7325-4C62-856E-F5E0873DB1A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0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92A73-7325-4C62-856E-F5E0873DB1A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69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92A73-7325-4C62-856E-F5E0873DB1A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43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92A73-7325-4C62-856E-F5E0873DB1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95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92A73-7325-4C62-856E-F5E0873DB1A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78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333E5-CF45-403A-820E-112D426A43B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52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40D9E-1F16-4D1B-9DD7-13C098A79B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7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AB272-3336-6274-AC45-3CCDD4E89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87CF51-4919-7AEA-7F37-1959BFAD0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BFF59-BEFD-F4A7-11C7-3C559014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01EF-254B-43C8-BDC8-87270A91FF9B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41AA4-91B7-954C-2338-917F397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9B6B6-7AD1-A971-7C8A-62D285A2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F969-DCE2-485A-80DB-0DCCFB3E9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1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6CE4-7C90-BEB0-345E-F995901C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B7FBD9-1373-0681-FD0D-3995A3B48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9404D-E44E-D418-C2D2-29ED3B9F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01EF-254B-43C8-BDC8-87270A91FF9B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95711-E522-84B9-E4D0-CBC78AC7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83465-8C41-A8A2-38D5-52FC14CB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F969-DCE2-485A-80DB-0DCCFB3E9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0217F0-424E-4E9D-E6CB-D402096C1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FAD5E-FB08-0BB1-2E1F-0105D1F3B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C3A26-D707-4075-AB35-360E7C0C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01EF-254B-43C8-BDC8-87270A91FF9B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DABC3-5E35-EF8E-0693-1E75DFF0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F64A4-8CFA-1BE7-90CC-6095920F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F969-DCE2-485A-80DB-0DCCFB3E9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2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3719A-5B01-B146-C623-99D777FF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827EA-0A1F-71B6-BB35-60F56151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B4B2E-3412-5A18-354A-FA21A746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01EF-254B-43C8-BDC8-87270A91FF9B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0FAF1-0913-527C-F6F3-417475B0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09FB-038B-1E86-1A82-A513BC70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F969-DCE2-485A-80DB-0DCCFB3E9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02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22395-6D6F-C66C-5DCD-A1B12715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621B7F-CA31-5552-D629-50DAA6E06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F6707-1129-FB0D-1C64-7B50E3F9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01EF-254B-43C8-BDC8-87270A91FF9B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F72BB-A9B2-A926-31F5-7989D626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8E595-DAF7-BF93-52DC-0663B866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F969-DCE2-485A-80DB-0DCCFB3E9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2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DC167-D933-CD19-43D1-042CAB5D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20514-8B20-BC3E-0BC0-F0C60F689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556517-70D8-9497-5DA4-A68D9FE41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B7FFCD-E05D-722F-7E4D-1C8DC868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01EF-254B-43C8-BDC8-87270A91FF9B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C19B1C-2C70-C9A3-383B-9BCA0FA9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23436F-9FAD-2317-C8D2-41E33E6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F969-DCE2-485A-80DB-0DCCFB3E9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8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93C36-1786-1136-2C39-2FE8B538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DC75E-02A1-47AC-E6C6-C6BC485ED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B3BB84-6726-9856-D231-B0F69D080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400F37-9D46-23DF-B962-EDE8DB65C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D28AF4-F47B-BF06-86B3-46B3640F2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C9E7E3-C79E-7AB6-0F71-151E91E4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01EF-254B-43C8-BDC8-87270A91FF9B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377F1C-B143-6CC3-111D-8F2FACF3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FA0493-A575-0349-25C1-D215EDFE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F969-DCE2-485A-80DB-0DCCFB3E9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52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9DA0-CEB9-618D-AC04-EA5F8C9C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2461D4-25B3-8C3A-A982-79E87D1A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01EF-254B-43C8-BDC8-87270A91FF9B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765491-98CF-BD6A-F714-D24E5B65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9867C3-22A0-CB82-9FBF-6F270CC8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F969-DCE2-485A-80DB-0DCCFB3E9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39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93CAAE-4573-2A08-2391-E92FF73C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01EF-254B-43C8-BDC8-87270A91FF9B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0843D9-E155-0224-7CB2-D6909518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8A2F5C-4966-C789-ED46-325AB8AB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F969-DCE2-485A-80DB-0DCCFB3E9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23824-4A00-5E30-3934-CAD4C456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066AE-5835-14A8-146C-983F1350E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CF8308-A8F5-ED5B-CCAD-0A291B415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FE46D-6673-C627-E26B-682DE68D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01EF-254B-43C8-BDC8-87270A91FF9B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A98C7-3477-FDC0-FDD8-BCE03432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1919A-047E-054B-B87E-1587CA06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F969-DCE2-485A-80DB-0DCCFB3E9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0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B12E8-0A3A-F4B9-14C3-779AFDE1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866BAE-A7A7-1145-0A1A-770ED1070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C4C314-92D3-5891-BDA7-4FB687053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57673A-F11B-D68A-0A9E-E6B51C76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01EF-254B-43C8-BDC8-87270A91FF9B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30F64C-F1CB-8820-63DA-BD1A9974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67A78C-D38A-12B5-9F93-F126E1B7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F969-DCE2-485A-80DB-0DCCFB3E9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9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443AB3-868B-4CCB-C276-4270E534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AE3631-F888-CA71-1135-3D26F92C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019BC-5F14-830D-BF91-FDA7DE5BA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201EF-254B-43C8-BDC8-87270A91FF9B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2220B-A37C-D62E-0589-55C3FBC2B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955A0-BECC-6F0D-CD3D-33B6EC75B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AF969-DCE2-485A-80DB-0DCCFB3E9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56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E6084-2248-9375-F600-57D0CE587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116" y="1245900"/>
            <a:ext cx="9529763" cy="2387600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>
                    <a:lumMod val="75000"/>
                  </a:schemeClr>
                </a:solidFill>
              </a:rPr>
              <a:t>Verbal fluency data </a:t>
            </a:r>
            <a:r>
              <a:rPr lang="en-US" altLang="ko-KR" sz="4800" dirty="0"/>
              <a:t>as a predictor of </a:t>
            </a:r>
            <a:r>
              <a:rPr lang="en-US" altLang="ko-KR" sz="4800" b="1" dirty="0">
                <a:solidFill>
                  <a:schemeClr val="accent5">
                    <a:lumMod val="75000"/>
                  </a:schemeClr>
                </a:solidFill>
              </a:rPr>
              <a:t>clinical course </a:t>
            </a:r>
            <a:r>
              <a:rPr lang="en-US" altLang="ko-KR" sz="4800" dirty="0"/>
              <a:t>of individuals at </a:t>
            </a:r>
            <a:r>
              <a:rPr lang="en-US" altLang="ko-KR" sz="4800" b="1" dirty="0">
                <a:solidFill>
                  <a:schemeClr val="accent5">
                    <a:lumMod val="75000"/>
                  </a:schemeClr>
                </a:solidFill>
              </a:rPr>
              <a:t>clinical high-risk for psychosis</a:t>
            </a:r>
            <a:endParaRPr lang="ko-KR" alt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98216-DDB7-46AC-9B82-A0042C60A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047896"/>
            <a:ext cx="9144000" cy="1655762"/>
          </a:xfrm>
        </p:spPr>
        <p:txBody>
          <a:bodyPr/>
          <a:lstStyle/>
          <a:p>
            <a:r>
              <a:rPr lang="en-US" altLang="ko-KR" dirty="0"/>
              <a:t>Eugenie Choe</a:t>
            </a:r>
          </a:p>
          <a:p>
            <a:r>
              <a:rPr lang="en-US" altLang="ko-KR" dirty="0"/>
              <a:t>Seoul National University Hospital</a:t>
            </a:r>
          </a:p>
          <a:p>
            <a:r>
              <a:rPr lang="en-US" altLang="ko-KR" dirty="0"/>
              <a:t>2022-11-13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5678A2E3-C484-B485-BA30-C45D8D1DD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549316"/>
            <a:ext cx="3267079" cy="2308684"/>
          </a:xfrm>
          <a:prstGeom prst="rect">
            <a:avLst/>
          </a:prstGeom>
        </p:spPr>
      </p:pic>
      <p:pic>
        <p:nvPicPr>
          <p:cNvPr id="5" name="Picture 6" descr="서울대학교병원 - 나무위키">
            <a:extLst>
              <a:ext uri="{FF2B5EF4-FFF2-40B4-BE49-F238E27FC236}">
                <a16:creationId xmlns:a16="http://schemas.microsoft.com/office/drawing/2014/main" id="{CAF2B66F-9029-F882-96AC-0452B8813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068" y="5047131"/>
            <a:ext cx="3038095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31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DF002-64CB-4C63-5BD3-5F5BE5D7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Study sample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F10640B-E5AF-4A07-0574-B478B44D5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0063"/>
            <a:ext cx="10515600" cy="248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7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56353-577D-F534-31B7-BC0AD02E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count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1D959B-513D-123C-9E27-BA51DAC0D6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140" y="1816768"/>
            <a:ext cx="6557748" cy="449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35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1D643-0298-F7C0-87BB-411859F4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65E53-C6A3-70D1-0552-7CCFE59C7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78732"/>
            <a:ext cx="5157787" cy="823912"/>
          </a:xfrm>
        </p:spPr>
        <p:txBody>
          <a:bodyPr/>
          <a:lstStyle/>
          <a:p>
            <a:r>
              <a:rPr lang="en-US" altLang="ko-KR" dirty="0"/>
              <a:t>Average cluster size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49F651-2D7A-6F6F-4C4E-E78C21AA7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73970"/>
            <a:ext cx="5183188" cy="823912"/>
          </a:xfrm>
        </p:spPr>
        <p:txBody>
          <a:bodyPr/>
          <a:lstStyle/>
          <a:p>
            <a:r>
              <a:rPr lang="en-US" altLang="ko-KR" dirty="0"/>
              <a:t>Maximum cluster size </a:t>
            </a:r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4DD4B26-BE20-216F-3601-B2B4990A5C6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88" y="2683877"/>
            <a:ext cx="4901587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208ED02-7DC6-882C-C611-CAD8E4094DD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97" y="2683877"/>
            <a:ext cx="4850793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73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DB46B-AA61-2110-34EC-B9D271DB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Predicting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conversion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23F88-30E5-7D1D-EFE4-D66AF181E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Binomial logistic regression model</a:t>
            </a:r>
          </a:p>
          <a:p>
            <a:pPr lvl="1"/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Word count </a:t>
            </a:r>
            <a:r>
              <a:rPr lang="en-US" altLang="ko-KR" dirty="0"/>
              <a:t>(</a:t>
            </a:r>
            <a:r>
              <a:rPr lang="en-US" altLang="ko-KR" sz="2400" dirty="0"/>
              <a:t>coefficient </a:t>
            </a:r>
            <a:r>
              <a:rPr lang="el-GR" altLang="ko-KR" sz="2400" dirty="0"/>
              <a:t>β</a:t>
            </a:r>
            <a:r>
              <a:rPr lang="en-US" altLang="ko-KR" sz="2400" dirty="0"/>
              <a:t> = -0.164, </a:t>
            </a:r>
            <a:r>
              <a:rPr lang="en-US" altLang="ko-KR" sz="2400" i="1" dirty="0"/>
              <a:t>p</a:t>
            </a:r>
            <a:r>
              <a:rPr lang="en-US" altLang="ko-KR" sz="2400" dirty="0"/>
              <a:t> = </a:t>
            </a:r>
            <a:r>
              <a:rPr lang="en-US" altLang="ko-KR" sz="2400" dirty="0">
                <a:solidFill>
                  <a:srgbClr val="C00000"/>
                </a:solidFill>
              </a:rPr>
              <a:t>0.001</a:t>
            </a:r>
            <a:r>
              <a:rPr lang="en-US" altLang="ko-KR" sz="2400" dirty="0"/>
              <a:t>)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Average cluster size </a:t>
            </a:r>
            <a:r>
              <a:rPr lang="en-US" altLang="ko-KR" dirty="0"/>
              <a:t>(</a:t>
            </a:r>
            <a:r>
              <a:rPr lang="en-US" altLang="ko-KR" sz="2400" dirty="0"/>
              <a:t>coefficient </a:t>
            </a:r>
            <a:r>
              <a:rPr lang="el-GR" altLang="ko-KR" sz="2400" dirty="0"/>
              <a:t>β</a:t>
            </a:r>
            <a:r>
              <a:rPr lang="en-US" altLang="ko-KR" sz="2400" dirty="0"/>
              <a:t> = -0.817, </a:t>
            </a:r>
            <a:r>
              <a:rPr lang="en-US" altLang="ko-KR" sz="2400" i="1" dirty="0"/>
              <a:t>p</a:t>
            </a:r>
            <a:r>
              <a:rPr lang="en-US" altLang="ko-KR" sz="2400" dirty="0"/>
              <a:t> = </a:t>
            </a:r>
            <a:r>
              <a:rPr lang="en-US" altLang="ko-KR" sz="2400" dirty="0">
                <a:solidFill>
                  <a:srgbClr val="C00000"/>
                </a:solidFill>
              </a:rPr>
              <a:t>0.034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28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DB46B-AA61-2110-34EC-B9D271DB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Predicting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remission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23F88-30E5-7D1D-EFE4-D66AF181E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Binomial logistic regression model</a:t>
            </a:r>
          </a:p>
          <a:p>
            <a:pPr lvl="1"/>
            <a:r>
              <a:rPr lang="en-US" altLang="ko-KR" dirty="0"/>
              <a:t>Word count (</a:t>
            </a:r>
            <a:r>
              <a:rPr lang="en-US" altLang="ko-KR" sz="2400" dirty="0"/>
              <a:t>coefficient </a:t>
            </a:r>
            <a:r>
              <a:rPr lang="el-GR" altLang="ko-KR" sz="2400" dirty="0"/>
              <a:t>β</a:t>
            </a:r>
            <a:r>
              <a:rPr lang="en-US" altLang="ko-KR" sz="2400" dirty="0"/>
              <a:t> = 0.051, </a:t>
            </a:r>
            <a:r>
              <a:rPr lang="en-US" altLang="ko-KR" sz="2400" i="1" dirty="0"/>
              <a:t>p</a:t>
            </a:r>
            <a:r>
              <a:rPr lang="en-US" altLang="ko-KR" sz="2400" dirty="0"/>
              <a:t> = 0.953)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Average cluster size </a:t>
            </a:r>
            <a:r>
              <a:rPr lang="en-US" altLang="ko-KR" dirty="0"/>
              <a:t>(</a:t>
            </a:r>
            <a:r>
              <a:rPr lang="en-US" altLang="ko-KR" sz="2400" dirty="0"/>
              <a:t>coefficient </a:t>
            </a:r>
            <a:r>
              <a:rPr lang="el-GR" altLang="ko-KR" sz="2400" dirty="0"/>
              <a:t>β</a:t>
            </a:r>
            <a:r>
              <a:rPr lang="en-US" altLang="ko-KR" sz="2400" dirty="0"/>
              <a:t> = 0.761, </a:t>
            </a:r>
            <a:r>
              <a:rPr lang="en-US" altLang="ko-KR" sz="2400" i="1" dirty="0"/>
              <a:t>p</a:t>
            </a:r>
            <a:r>
              <a:rPr lang="en-US" altLang="ko-KR" sz="2400" dirty="0"/>
              <a:t> = </a:t>
            </a:r>
            <a:r>
              <a:rPr lang="en-US" altLang="ko-KR" sz="2400" dirty="0">
                <a:solidFill>
                  <a:srgbClr val="C00000"/>
                </a:solidFill>
              </a:rPr>
              <a:t>0.037</a:t>
            </a:r>
            <a:r>
              <a:rPr lang="en-US" altLang="ko-KR" sz="2400" dirty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020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4DFD3-4DCF-1B93-CCEE-F2726BF8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30E98-B59B-DFC5-6202-3F532429B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Verbal fluency task measure that is more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related to semantic organization</a:t>
            </a:r>
            <a:r>
              <a:rPr lang="en-US" altLang="ko-KR" dirty="0"/>
              <a:t> than word count would be a reliable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clinical predictor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821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DCC8E-5CCC-954F-C979-4AEFCCF3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Thank you</a:t>
            </a:r>
            <a:endParaRPr lang="ko-KR" altLang="en-US" dirty="0"/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8B4C9EAC-E72A-CE01-CDE5-B4687B6FA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549316"/>
            <a:ext cx="3267079" cy="2308684"/>
          </a:xfrm>
          <a:prstGeom prst="rect">
            <a:avLst/>
          </a:prstGeom>
        </p:spPr>
      </p:pic>
      <p:pic>
        <p:nvPicPr>
          <p:cNvPr id="4" name="Picture 6" descr="서울대학교병원 - 나무위키">
            <a:extLst>
              <a:ext uri="{FF2B5EF4-FFF2-40B4-BE49-F238E27FC236}">
                <a16:creationId xmlns:a16="http://schemas.microsoft.com/office/drawing/2014/main" id="{24881465-3495-2E60-EA0C-A374BE0D3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068" y="5047131"/>
            <a:ext cx="3038095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9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7E7C3-B98B-44F5-A35F-5F69E307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Clinical high risk for psychosis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48EF85FC-749E-44E4-9304-CC640349A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788600"/>
              </p:ext>
            </p:extLst>
          </p:nvPr>
        </p:nvGraphicFramePr>
        <p:xfrm>
          <a:off x="1738312" y="1596998"/>
          <a:ext cx="8386763" cy="3664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DE863807-08A1-4287-9FA9-DCC14FD8F6F5}"/>
              </a:ext>
            </a:extLst>
          </p:cNvPr>
          <p:cNvSpPr/>
          <p:nvPr/>
        </p:nvSpPr>
        <p:spPr>
          <a:xfrm rot="18311760">
            <a:off x="6995833" y="5039840"/>
            <a:ext cx="572500" cy="36640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D81B270-1F63-474C-9BE9-EA2E5923B72C}"/>
              </a:ext>
            </a:extLst>
          </p:cNvPr>
          <p:cNvSpPr/>
          <p:nvPr/>
        </p:nvSpPr>
        <p:spPr>
          <a:xfrm>
            <a:off x="5626393" y="5196152"/>
            <a:ext cx="572500" cy="36640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BB805FC5-0157-44BB-B675-9EA7FD4F837C}"/>
              </a:ext>
            </a:extLst>
          </p:cNvPr>
          <p:cNvSpPr/>
          <p:nvPr/>
        </p:nvSpPr>
        <p:spPr>
          <a:xfrm rot="1684609">
            <a:off x="4227597" y="5012952"/>
            <a:ext cx="572500" cy="36640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36581-8CC0-4C87-AC3D-03458354274C}"/>
              </a:ext>
            </a:extLst>
          </p:cNvPr>
          <p:cNvSpPr txBox="1"/>
          <p:nvPr/>
        </p:nvSpPr>
        <p:spPr>
          <a:xfrm>
            <a:off x="2851604" y="5562552"/>
            <a:ext cx="166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transition to psychosis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1D64C6-F501-4660-A6ED-F148577B3AB0}"/>
              </a:ext>
            </a:extLst>
          </p:cNvPr>
          <p:cNvSpPr txBox="1"/>
          <p:nvPr/>
        </p:nvSpPr>
        <p:spPr>
          <a:xfrm>
            <a:off x="5335441" y="5740943"/>
            <a:ext cx="134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remission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D521D-73B5-4CEA-AF8C-60FAB3F53D4B}"/>
              </a:ext>
            </a:extLst>
          </p:cNvPr>
          <p:cNvSpPr txBox="1"/>
          <p:nvPr/>
        </p:nvSpPr>
        <p:spPr>
          <a:xfrm>
            <a:off x="7548917" y="5508914"/>
            <a:ext cx="179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 conversion,</a:t>
            </a:r>
          </a:p>
          <a:p>
            <a:pPr algn="ctr"/>
            <a:r>
              <a:rPr lang="en-US" altLang="ko-KR" dirty="0"/>
              <a:t>no remission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72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36FFD-56CE-4848-871E-BD886293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Category verbal fluency in CHR remitters</a:t>
            </a:r>
            <a:endParaRPr lang="ko-KR" altLang="en-US" sz="4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C70828E-6D52-4E0C-B10B-59B43DF40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3388" y="2647950"/>
            <a:ext cx="5841356" cy="3646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267AE8-352B-42B0-9971-BDEF0F539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" y="3862388"/>
            <a:ext cx="5834063" cy="853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9BEE60-FA54-49B5-B8BC-E46F2A790C1B}"/>
              </a:ext>
            </a:extLst>
          </p:cNvPr>
          <p:cNvSpPr txBox="1"/>
          <p:nvPr/>
        </p:nvSpPr>
        <p:spPr>
          <a:xfrm>
            <a:off x="2139851" y="3199091"/>
            <a:ext cx="242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…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06AD26-92C6-446F-9AE4-99331A098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853" y="1808382"/>
            <a:ext cx="5191123" cy="3520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F667C0-B517-4C9E-8AEB-856D87FAF336}"/>
              </a:ext>
            </a:extLst>
          </p:cNvPr>
          <p:cNvSpPr txBox="1"/>
          <p:nvPr/>
        </p:nvSpPr>
        <p:spPr>
          <a:xfrm>
            <a:off x="4867275" y="6129893"/>
            <a:ext cx="68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adapted from Lee et al., </a:t>
            </a:r>
            <a:r>
              <a:rPr lang="en-US" altLang="ko-KR" i="1" dirty="0"/>
              <a:t>Schizophrenia Research</a:t>
            </a:r>
            <a:r>
              <a:rPr lang="en-US" altLang="ko-KR" dirty="0"/>
              <a:t>, 2014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51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22CF8-A14D-43D6-9149-DD5875CF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Verbal fluency task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C0E94951-F47A-4DFF-81F9-9E21BC354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088071"/>
              </p:ext>
            </p:extLst>
          </p:nvPr>
        </p:nvGraphicFramePr>
        <p:xfrm>
          <a:off x="2753328" y="1976096"/>
          <a:ext cx="6685344" cy="3926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779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E4F4E-C674-48BA-8D6E-723CE15F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Complexity of the task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176D03A-B507-44C0-A3BF-B5A32C30DA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28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ACE62-1443-4CCA-9CAC-80066319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Schizophrenia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E1911-13DA-4818-8DDC-A2434955A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Bleuler’s 4 ‘A’s (fundamental symptoms)</a:t>
            </a:r>
          </a:p>
          <a:p>
            <a:pPr lvl="1"/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ea typeface="KoPub돋움체 Bold" panose="00000800000000000000" pitchFamily="2" charset="-127"/>
              </a:rPr>
              <a:t>Loosening of Association</a:t>
            </a:r>
          </a:p>
          <a:p>
            <a:pPr lvl="1"/>
            <a:r>
              <a:rPr lang="en-US" altLang="ko-KR" dirty="0"/>
              <a:t>Affective disturbance</a:t>
            </a:r>
          </a:p>
          <a:p>
            <a:pPr lvl="1"/>
            <a:r>
              <a:rPr lang="en-US" altLang="ko-KR" dirty="0"/>
              <a:t>Autism</a:t>
            </a:r>
          </a:p>
          <a:p>
            <a:pPr lvl="1"/>
            <a:r>
              <a:rPr lang="en-US" altLang="ko-KR" dirty="0"/>
              <a:t>Ambivalence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54F7F6-4FE6-4B37-9A7B-464370CA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214" y="1825625"/>
            <a:ext cx="2594333" cy="365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2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929AF-7EE2-4588-85FE-3C0D8DFE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3E302-6FC7-429B-9DEE-D6384710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verbal fluency performance </a:t>
            </a:r>
            <a:r>
              <a:rPr lang="en-US" altLang="ko-KR" dirty="0"/>
              <a:t>measure that is more directly related to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semantic organization </a:t>
            </a:r>
            <a:r>
              <a:rPr lang="en-US" altLang="ko-KR" dirty="0"/>
              <a:t>would better predict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prognosis </a:t>
            </a:r>
            <a:r>
              <a:rPr lang="en-US" altLang="ko-KR" dirty="0"/>
              <a:t>of CHR, especially remission.</a:t>
            </a:r>
          </a:p>
        </p:txBody>
      </p:sp>
    </p:spTree>
    <p:extLst>
      <p:ext uri="{BB962C8B-B14F-4D97-AF65-F5344CB8AC3E}">
        <p14:creationId xmlns:p14="http://schemas.microsoft.com/office/powerpoint/2010/main" val="171509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6BEB9-2076-4487-9356-7E8384E9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vs switching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25F67-98DA-4B74-990A-13E118B6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Clustering</a:t>
            </a:r>
          </a:p>
          <a:p>
            <a:pPr lvl="1"/>
            <a:r>
              <a:rPr lang="en-US" altLang="ko-KR" dirty="0"/>
              <a:t>reflects the relatively automatic processes of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spreading activation </a:t>
            </a:r>
            <a:r>
              <a:rPr lang="en-US" altLang="ko-KR" dirty="0"/>
              <a:t>to related concepts from an activated concept within a given subcategory</a:t>
            </a:r>
          </a:p>
          <a:p>
            <a:pPr lvl="1"/>
            <a:r>
              <a:rPr lang="en-US" altLang="ko-KR" dirty="0"/>
              <a:t>more associated with the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lexical component </a:t>
            </a:r>
            <a:r>
              <a:rPr lang="en-US" altLang="ko-KR" dirty="0"/>
              <a:t>of verbal fluency tasks</a:t>
            </a:r>
          </a:p>
          <a:p>
            <a:r>
              <a:rPr lang="en-US" altLang="ko-KR" dirty="0"/>
              <a:t>Switching</a:t>
            </a:r>
          </a:p>
          <a:p>
            <a:pPr lvl="1"/>
            <a:r>
              <a:rPr lang="en-US" altLang="ko-KR" dirty="0"/>
              <a:t>more related to semantic executive control 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21807-6291-B3D6-2A67-5855451C7B7C}"/>
              </a:ext>
            </a:extLst>
          </p:cNvPr>
          <p:cNvSpPr txBox="1"/>
          <p:nvPr/>
        </p:nvSpPr>
        <p:spPr>
          <a:xfrm>
            <a:off x="4867275" y="6129893"/>
            <a:ext cx="68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Carpenter et al., </a:t>
            </a:r>
            <a:r>
              <a:rPr lang="en-US" altLang="ko-KR" i="1" dirty="0"/>
              <a:t>Neurobiology of Language</a:t>
            </a:r>
            <a:r>
              <a:rPr lang="en-US" altLang="ko-KR" dirty="0"/>
              <a:t>, 2021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81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98B64-8504-44EA-9A58-FFC0D024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Quantification of word meaning using </a:t>
            </a:r>
            <a:r>
              <a:rPr lang="en-US" altLang="ko-KR" dirty="0" err="1"/>
              <a:t>FastText</a:t>
            </a:r>
            <a:r>
              <a:rPr lang="en-US" altLang="ko-KR" dirty="0"/>
              <a:t> word embedding model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3EB7417-E4D6-4364-89FF-11C6B9960C77}"/>
              </a:ext>
            </a:extLst>
          </p:cNvPr>
          <p:cNvGrpSpPr/>
          <p:nvPr/>
        </p:nvGrpSpPr>
        <p:grpSpPr>
          <a:xfrm>
            <a:off x="1198344" y="1690688"/>
            <a:ext cx="8938652" cy="5148367"/>
            <a:chOff x="1198344" y="1690688"/>
            <a:chExt cx="8938652" cy="5148367"/>
          </a:xfrm>
        </p:grpSpPr>
        <p:pic>
          <p:nvPicPr>
            <p:cNvPr id="50" name="Picture 10">
              <a:extLst>
                <a:ext uri="{FF2B5EF4-FFF2-40B4-BE49-F238E27FC236}">
                  <a16:creationId xmlns:a16="http://schemas.microsoft.com/office/drawing/2014/main" id="{EBB057CD-D688-4418-B652-4B687F3F8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8344" y="4346286"/>
              <a:ext cx="3323692" cy="2492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화살표: 오른쪽 95">
              <a:extLst>
                <a:ext uri="{FF2B5EF4-FFF2-40B4-BE49-F238E27FC236}">
                  <a16:creationId xmlns:a16="http://schemas.microsoft.com/office/drawing/2014/main" id="{59A6C348-B67B-48DD-A17E-80B46E22E1D1}"/>
                </a:ext>
              </a:extLst>
            </p:cNvPr>
            <p:cNvSpPr/>
            <p:nvPr/>
          </p:nvSpPr>
          <p:spPr>
            <a:xfrm>
              <a:off x="4155722" y="4810748"/>
              <a:ext cx="3942884" cy="108252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7" name="Picture 8">
              <a:extLst>
                <a:ext uri="{FF2B5EF4-FFF2-40B4-BE49-F238E27FC236}">
                  <a16:creationId xmlns:a16="http://schemas.microsoft.com/office/drawing/2014/main" id="{38C65E96-5A73-43A2-9B54-6DFF4988B0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1824" y="1690688"/>
              <a:ext cx="1813536" cy="1813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화살표: 오른쪽 97">
              <a:extLst>
                <a:ext uri="{FF2B5EF4-FFF2-40B4-BE49-F238E27FC236}">
                  <a16:creationId xmlns:a16="http://schemas.microsoft.com/office/drawing/2014/main" id="{DD362C24-0F43-4A82-AB2B-1C5DE6385D62}"/>
                </a:ext>
              </a:extLst>
            </p:cNvPr>
            <p:cNvSpPr/>
            <p:nvPr/>
          </p:nvSpPr>
          <p:spPr>
            <a:xfrm rot="5400000">
              <a:off x="5378109" y="3757237"/>
              <a:ext cx="1144810" cy="37475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6CE6FCD8-6010-4CD1-896A-741681CA08BC}"/>
                </a:ext>
              </a:extLst>
            </p:cNvPr>
            <p:cNvGrpSpPr/>
            <p:nvPr/>
          </p:nvGrpSpPr>
          <p:grpSpPr>
            <a:xfrm>
              <a:off x="4976628" y="3524665"/>
              <a:ext cx="1930436" cy="716045"/>
              <a:chOff x="3275455" y="3363862"/>
              <a:chExt cx="2159182" cy="800893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B0196176-3F70-4230-ACF4-8FF550885AF3}"/>
                  </a:ext>
                </a:extLst>
              </p:cNvPr>
              <p:cNvSpPr/>
              <p:nvPr/>
            </p:nvSpPr>
            <p:spPr>
              <a:xfrm>
                <a:off x="3301417" y="3363862"/>
                <a:ext cx="2133220" cy="80089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8F164E0-C86B-411F-A6AC-50FE7BCB3489}"/>
                  </a:ext>
                </a:extLst>
              </p:cNvPr>
              <p:cNvSpPr txBox="1"/>
              <p:nvPr/>
            </p:nvSpPr>
            <p:spPr>
              <a:xfrm>
                <a:off x="3275455" y="3596750"/>
                <a:ext cx="2148285" cy="378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embedding model</a:t>
                </a:r>
                <a:endParaRPr lang="ko-KR" altLang="en-US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10BFD4FF-1BEE-4376-84FB-E9271CBFC129}"/>
                </a:ext>
              </a:extLst>
            </p:cNvPr>
            <p:cNvGrpSpPr/>
            <p:nvPr/>
          </p:nvGrpSpPr>
          <p:grpSpPr>
            <a:xfrm>
              <a:off x="5348679" y="4599993"/>
              <a:ext cx="1517559" cy="1517559"/>
              <a:chOff x="7448550" y="1238250"/>
              <a:chExt cx="2895600" cy="2752725"/>
            </a:xfrm>
          </p:grpSpPr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3455A9CB-9B1F-4308-A2F4-45953D9AF6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48550" y="2790825"/>
                <a:ext cx="1152525" cy="1200150"/>
              </a:xfrm>
              <a:prstGeom prst="straightConnector1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9BFC1CED-55BA-4B2C-9BFF-73DA3CDB4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1075" y="2781300"/>
                <a:ext cx="1743075" cy="600075"/>
              </a:xfrm>
              <a:prstGeom prst="straightConnector1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295F1819-3C0F-4F22-92C4-0265F17D62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1075" y="1238250"/>
                <a:ext cx="0" cy="1543050"/>
              </a:xfrm>
              <a:prstGeom prst="straightConnector1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A7BCEB76-0336-468C-A723-2B0FAC765B5C}"/>
                  </a:ext>
                </a:extLst>
              </p:cNvPr>
              <p:cNvSpPr/>
              <p:nvPr/>
            </p:nvSpPr>
            <p:spPr>
              <a:xfrm>
                <a:off x="8698700" y="2314575"/>
                <a:ext cx="180000" cy="18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8FBCF2E4-D1A6-493D-9C01-5E4460B797AE}"/>
                  </a:ext>
                </a:extLst>
              </p:cNvPr>
              <p:cNvSpPr/>
              <p:nvPr/>
            </p:nvSpPr>
            <p:spPr>
              <a:xfrm>
                <a:off x="8933950" y="2510569"/>
                <a:ext cx="180000" cy="18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0E9B63E3-914D-4E11-AAEA-31324E01EAE2}"/>
                  </a:ext>
                </a:extLst>
              </p:cNvPr>
              <p:cNvSpPr/>
              <p:nvPr/>
            </p:nvSpPr>
            <p:spPr>
              <a:xfrm>
                <a:off x="8254875" y="2301994"/>
                <a:ext cx="180000" cy="18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CEFFEA2E-EB3E-42F6-B2B2-5A2281F6137B}"/>
                  </a:ext>
                </a:extLst>
              </p:cNvPr>
              <p:cNvSpPr/>
              <p:nvPr/>
            </p:nvSpPr>
            <p:spPr>
              <a:xfrm>
                <a:off x="8010787" y="2729400"/>
                <a:ext cx="180000" cy="18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F95A0488-8878-4903-AA25-03D080ED7BED}"/>
                  </a:ext>
                </a:extLst>
              </p:cNvPr>
              <p:cNvSpPr/>
              <p:nvPr/>
            </p:nvSpPr>
            <p:spPr>
              <a:xfrm>
                <a:off x="8698700" y="2996100"/>
                <a:ext cx="180000" cy="18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6522A815-DA88-4715-BAA3-EEF73FCC6436}"/>
                  </a:ext>
                </a:extLst>
              </p:cNvPr>
              <p:cNvSpPr/>
              <p:nvPr/>
            </p:nvSpPr>
            <p:spPr>
              <a:xfrm>
                <a:off x="9287137" y="2838450"/>
                <a:ext cx="180000" cy="18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02E1920A-2063-4E2E-B7FA-EFA59A70B01A}"/>
                  </a:ext>
                </a:extLst>
              </p:cNvPr>
              <p:cNvSpPr/>
              <p:nvPr/>
            </p:nvSpPr>
            <p:spPr>
              <a:xfrm>
                <a:off x="8698700" y="1949325"/>
                <a:ext cx="180000" cy="18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0601C7EC-1789-4208-976B-7EF0962F8BA7}"/>
                  </a:ext>
                </a:extLst>
              </p:cNvPr>
              <p:cNvSpPr/>
              <p:nvPr/>
            </p:nvSpPr>
            <p:spPr>
              <a:xfrm>
                <a:off x="8395375" y="2777025"/>
                <a:ext cx="180000" cy="18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84B8A5D5-2FDF-425F-8050-3C25FDE286FC}"/>
                  </a:ext>
                </a:extLst>
              </p:cNvPr>
              <p:cNvSpPr/>
              <p:nvPr/>
            </p:nvSpPr>
            <p:spPr>
              <a:xfrm>
                <a:off x="9092025" y="3201375"/>
                <a:ext cx="180000" cy="18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6C9FB988-30A0-42CD-9C9F-F135CB529BAA}"/>
                  </a:ext>
                </a:extLst>
              </p:cNvPr>
              <p:cNvSpPr/>
              <p:nvPr/>
            </p:nvSpPr>
            <p:spPr>
              <a:xfrm>
                <a:off x="8379888" y="3229950"/>
                <a:ext cx="180000" cy="18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0EA43B68-0317-4A69-AFC5-2339BF4E7A6A}"/>
                  </a:ext>
                </a:extLst>
              </p:cNvPr>
              <p:cNvSpPr/>
              <p:nvPr/>
            </p:nvSpPr>
            <p:spPr>
              <a:xfrm>
                <a:off x="9541237" y="2397000"/>
                <a:ext cx="180000" cy="18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46021345-5D88-4715-9147-4582EDDA5FC6}"/>
                  </a:ext>
                </a:extLst>
              </p:cNvPr>
              <p:cNvSpPr/>
              <p:nvPr/>
            </p:nvSpPr>
            <p:spPr>
              <a:xfrm>
                <a:off x="7903363" y="3081337"/>
                <a:ext cx="180000" cy="18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F1569AFD-5814-47C2-9A61-89F625793886}"/>
                  </a:ext>
                </a:extLst>
              </p:cNvPr>
              <p:cNvSpPr/>
              <p:nvPr/>
            </p:nvSpPr>
            <p:spPr>
              <a:xfrm>
                <a:off x="9126412" y="2153625"/>
                <a:ext cx="180000" cy="18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393B4181-01CA-497C-A67B-C5723B6E0D6F}"/>
                </a:ext>
              </a:extLst>
            </p:cNvPr>
            <p:cNvGrpSpPr/>
            <p:nvPr/>
          </p:nvGrpSpPr>
          <p:grpSpPr>
            <a:xfrm>
              <a:off x="8205829" y="4385447"/>
              <a:ext cx="1931167" cy="1931167"/>
              <a:chOff x="3695699" y="3896213"/>
              <a:chExt cx="2895600" cy="2752725"/>
            </a:xfrm>
          </p:grpSpPr>
          <p:cxnSp>
            <p:nvCxnSpPr>
              <p:cNvPr id="103" name="직선 화살표 연결선 102">
                <a:extLst>
                  <a:ext uri="{FF2B5EF4-FFF2-40B4-BE49-F238E27FC236}">
                    <a16:creationId xmlns:a16="http://schemas.microsoft.com/office/drawing/2014/main" id="{53D71AC6-FF7D-47AA-8A67-3AE3DAF50159}"/>
                  </a:ext>
                </a:extLst>
              </p:cNvPr>
              <p:cNvCxnSpPr>
                <a:cxnSpLocks/>
                <a:endCxn id="118" idx="2"/>
              </p:cNvCxnSpPr>
              <p:nvPr/>
            </p:nvCxnSpPr>
            <p:spPr>
              <a:xfrm flipV="1">
                <a:off x="4863711" y="5144963"/>
                <a:ext cx="924675" cy="30162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화살표 연결선 103">
                <a:extLst>
                  <a:ext uri="{FF2B5EF4-FFF2-40B4-BE49-F238E27FC236}">
                    <a16:creationId xmlns:a16="http://schemas.microsoft.com/office/drawing/2014/main" id="{7CEBCDB3-8F2A-4D7B-9DEB-58BBF412A939}"/>
                  </a:ext>
                </a:extLst>
              </p:cNvPr>
              <p:cNvCxnSpPr>
                <a:endCxn id="114" idx="4"/>
              </p:cNvCxnSpPr>
              <p:nvPr/>
            </p:nvCxnSpPr>
            <p:spPr>
              <a:xfrm flipV="1">
                <a:off x="4857749" y="4787288"/>
                <a:ext cx="178100" cy="6615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6F7FA2FE-B466-4E2C-85D9-B67854A797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5699" y="5448788"/>
                <a:ext cx="1152525" cy="1200150"/>
              </a:xfrm>
              <a:prstGeom prst="straightConnector1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직선 화살표 연결선 105">
                <a:extLst>
                  <a:ext uri="{FF2B5EF4-FFF2-40B4-BE49-F238E27FC236}">
                    <a16:creationId xmlns:a16="http://schemas.microsoft.com/office/drawing/2014/main" id="{F31F31B2-C1BC-40D5-8F90-69338E654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8224" y="5439263"/>
                <a:ext cx="1743075" cy="600075"/>
              </a:xfrm>
              <a:prstGeom prst="straightConnector1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B02AFEB0-705D-46F8-8520-259CDE4A01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8224" y="3896213"/>
                <a:ext cx="0" cy="1543050"/>
              </a:xfrm>
              <a:prstGeom prst="straightConnector1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2B4E1642-1A53-4132-8F52-6DAE3A6046C1}"/>
                  </a:ext>
                </a:extLst>
              </p:cNvPr>
              <p:cNvSpPr/>
              <p:nvPr/>
            </p:nvSpPr>
            <p:spPr>
              <a:xfrm>
                <a:off x="4945849" y="4972538"/>
                <a:ext cx="180000" cy="18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AE01CD22-EE87-4A1C-A81E-518D7AE1A671}"/>
                  </a:ext>
                </a:extLst>
              </p:cNvPr>
              <p:cNvSpPr/>
              <p:nvPr/>
            </p:nvSpPr>
            <p:spPr>
              <a:xfrm>
                <a:off x="5181099" y="5168532"/>
                <a:ext cx="180000" cy="18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BE44311B-E612-4262-B6B5-C614AA8E7416}"/>
                  </a:ext>
                </a:extLst>
              </p:cNvPr>
              <p:cNvSpPr/>
              <p:nvPr/>
            </p:nvSpPr>
            <p:spPr>
              <a:xfrm>
                <a:off x="4502024" y="4959957"/>
                <a:ext cx="180000" cy="18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A907909F-B11F-405C-AD1A-84F74BB1BE29}"/>
                  </a:ext>
                </a:extLst>
              </p:cNvPr>
              <p:cNvSpPr/>
              <p:nvPr/>
            </p:nvSpPr>
            <p:spPr>
              <a:xfrm>
                <a:off x="4257936" y="5387363"/>
                <a:ext cx="180000" cy="18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8BF459B7-F541-4853-9F95-532FABB67526}"/>
                  </a:ext>
                </a:extLst>
              </p:cNvPr>
              <p:cNvSpPr/>
              <p:nvPr/>
            </p:nvSpPr>
            <p:spPr>
              <a:xfrm>
                <a:off x="4945849" y="5654063"/>
                <a:ext cx="180000" cy="18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F8CEA9B6-7ABD-4664-A872-B546D72D0832}"/>
                  </a:ext>
                </a:extLst>
              </p:cNvPr>
              <p:cNvSpPr/>
              <p:nvPr/>
            </p:nvSpPr>
            <p:spPr>
              <a:xfrm>
                <a:off x="5534286" y="5496413"/>
                <a:ext cx="180000" cy="18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27C7C28A-0824-4C30-88C1-7A0C7E377314}"/>
                  </a:ext>
                </a:extLst>
              </p:cNvPr>
              <p:cNvSpPr/>
              <p:nvPr/>
            </p:nvSpPr>
            <p:spPr>
              <a:xfrm>
                <a:off x="4945849" y="4607288"/>
                <a:ext cx="180000" cy="180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993EBF66-154B-4161-B609-63855C436ACD}"/>
                  </a:ext>
                </a:extLst>
              </p:cNvPr>
              <p:cNvSpPr/>
              <p:nvPr/>
            </p:nvSpPr>
            <p:spPr>
              <a:xfrm>
                <a:off x="4642524" y="5434988"/>
                <a:ext cx="180000" cy="18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9CF89658-3328-4262-99D6-535CC9A5C834}"/>
                  </a:ext>
                </a:extLst>
              </p:cNvPr>
              <p:cNvSpPr/>
              <p:nvPr/>
            </p:nvSpPr>
            <p:spPr>
              <a:xfrm>
                <a:off x="5339174" y="5859338"/>
                <a:ext cx="180000" cy="18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91381117-68E9-49B2-895C-3FD662BBFC04}"/>
                  </a:ext>
                </a:extLst>
              </p:cNvPr>
              <p:cNvSpPr/>
              <p:nvPr/>
            </p:nvSpPr>
            <p:spPr>
              <a:xfrm>
                <a:off x="4627037" y="5887913"/>
                <a:ext cx="180000" cy="18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C539C413-96E6-49E5-9B76-6FEB321C2A54}"/>
                  </a:ext>
                </a:extLst>
              </p:cNvPr>
              <p:cNvSpPr/>
              <p:nvPr/>
            </p:nvSpPr>
            <p:spPr>
              <a:xfrm>
                <a:off x="5788386" y="5054963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42A1FCBF-AC82-40E3-8936-4D03254B445B}"/>
                  </a:ext>
                </a:extLst>
              </p:cNvPr>
              <p:cNvSpPr/>
              <p:nvPr/>
            </p:nvSpPr>
            <p:spPr>
              <a:xfrm>
                <a:off x="4150512" y="5739300"/>
                <a:ext cx="180000" cy="18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EDBD372A-89FC-4A25-B2B3-DE6F55030982}"/>
                  </a:ext>
                </a:extLst>
              </p:cNvPr>
              <p:cNvSpPr/>
              <p:nvPr/>
            </p:nvSpPr>
            <p:spPr>
              <a:xfrm>
                <a:off x="5373561" y="4811588"/>
                <a:ext cx="180000" cy="18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03EFE63D-C5CF-4134-B4AC-7B3C5C9BA6E4}"/>
                  </a:ext>
                </a:extLst>
              </p:cNvPr>
              <p:cNvCxnSpPr>
                <a:stCxn id="114" idx="4"/>
                <a:endCxn id="118" idx="2"/>
              </p:cNvCxnSpPr>
              <p:nvPr/>
            </p:nvCxnSpPr>
            <p:spPr>
              <a:xfrm>
                <a:off x="5035849" y="4787288"/>
                <a:ext cx="752537" cy="357675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AB73446-849C-4E5A-B1F3-933C7FBCAF15}"/>
                </a:ext>
              </a:extLst>
            </p:cNvPr>
            <p:cNvSpPr/>
            <p:nvPr/>
          </p:nvSpPr>
          <p:spPr>
            <a:xfrm>
              <a:off x="4868613" y="1767232"/>
              <a:ext cx="2157339" cy="445422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756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9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296</Words>
  <Application>Microsoft Office PowerPoint</Application>
  <PresentationFormat>와이드스크린</PresentationFormat>
  <Paragraphs>73</Paragraphs>
  <Slides>16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KoPub돋움체 Bold</vt:lpstr>
      <vt:lpstr>맑은 고딕</vt:lpstr>
      <vt:lpstr>Arial</vt:lpstr>
      <vt:lpstr>Calibri</vt:lpstr>
      <vt:lpstr>Office 테마</vt:lpstr>
      <vt:lpstr>Verbal fluency data as a predictor of clinical course of individuals at clinical high-risk for psychosis</vt:lpstr>
      <vt:lpstr>Clinical high risk for psychosis</vt:lpstr>
      <vt:lpstr>Category verbal fluency in CHR remitters</vt:lpstr>
      <vt:lpstr>Verbal fluency task</vt:lpstr>
      <vt:lpstr>Complexity of the task</vt:lpstr>
      <vt:lpstr>Schizophrenia</vt:lpstr>
      <vt:lpstr>Hypothesis</vt:lpstr>
      <vt:lpstr>Clustering vs switching</vt:lpstr>
      <vt:lpstr>Quantification of word meaning using FastText word embedding model</vt:lpstr>
      <vt:lpstr>Study sample</vt:lpstr>
      <vt:lpstr>Word count</vt:lpstr>
      <vt:lpstr>Cluster</vt:lpstr>
      <vt:lpstr>Predicting conversion</vt:lpstr>
      <vt:lpstr>Predicting remission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Verbal fluency data as a predictor of clinical course of individuals at clinical high-risk for psychosis</dc:title>
  <dc:creator>Choe Eugenie</dc:creator>
  <cp:lastModifiedBy>Choe Eugenie</cp:lastModifiedBy>
  <cp:revision>36</cp:revision>
  <dcterms:created xsi:type="dcterms:W3CDTF">2022-10-21T12:23:25Z</dcterms:created>
  <dcterms:modified xsi:type="dcterms:W3CDTF">2022-10-23T09:15:06Z</dcterms:modified>
</cp:coreProperties>
</file>