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73" r:id="rId3"/>
    <p:sldId id="285" r:id="rId4"/>
    <p:sldId id="274" r:id="rId5"/>
    <p:sldId id="284" r:id="rId6"/>
    <p:sldId id="282" r:id="rId7"/>
    <p:sldId id="275" r:id="rId8"/>
    <p:sldId id="283" r:id="rId9"/>
    <p:sldId id="278" r:id="rId10"/>
    <p:sldId id="280" r:id="rId11"/>
    <p:sldId id="286" r:id="rId12"/>
    <p:sldId id="287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96BF53-97CC-2A4C-A875-CF7438ADB757}" v="19" dt="2022-10-13T05:13:57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1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長岡　大樹" userId="530325e2-c8cf-4897-8c59-9ef82eec3dbf" providerId="ADAL" clId="{7A96BF53-97CC-2A4C-A875-CF7438ADB757}"/>
    <pc:docChg chg="undo custSel addSld delSld modSld">
      <pc:chgData name="長岡　大樹" userId="530325e2-c8cf-4897-8c59-9ef82eec3dbf" providerId="ADAL" clId="{7A96BF53-97CC-2A4C-A875-CF7438ADB757}" dt="2022-10-14T06:05:46.023" v="558" actId="2696"/>
      <pc:docMkLst>
        <pc:docMk/>
      </pc:docMkLst>
      <pc:sldChg chg="modSp mod">
        <pc:chgData name="長岡　大樹" userId="530325e2-c8cf-4897-8c59-9ef82eec3dbf" providerId="ADAL" clId="{7A96BF53-97CC-2A4C-A875-CF7438ADB757}" dt="2022-10-13T05:02:48.313" v="474" actId="113"/>
        <pc:sldMkLst>
          <pc:docMk/>
          <pc:sldMk cId="507082646" sldId="256"/>
        </pc:sldMkLst>
        <pc:spChg chg="mod">
          <ac:chgData name="長岡　大樹" userId="530325e2-c8cf-4897-8c59-9ef82eec3dbf" providerId="ADAL" clId="{7A96BF53-97CC-2A4C-A875-CF7438ADB757}" dt="2022-10-13T05:02:41.477" v="473" actId="1076"/>
          <ac:spMkLst>
            <pc:docMk/>
            <pc:sldMk cId="507082646" sldId="256"/>
            <ac:spMk id="4" creationId="{CB7412FF-1345-8CD7-C773-09261FD07584}"/>
          </ac:spMkLst>
        </pc:spChg>
        <pc:spChg chg="mod">
          <ac:chgData name="長岡　大樹" userId="530325e2-c8cf-4897-8c59-9ef82eec3dbf" providerId="ADAL" clId="{7A96BF53-97CC-2A4C-A875-CF7438ADB757}" dt="2022-10-13T05:02:48.313" v="474" actId="113"/>
          <ac:spMkLst>
            <pc:docMk/>
            <pc:sldMk cId="507082646" sldId="256"/>
            <ac:spMk id="7" creationId="{87F44509-C1FC-294A-9D97-400807800F81}"/>
          </ac:spMkLst>
        </pc:spChg>
      </pc:sldChg>
      <pc:sldChg chg="modSp mod">
        <pc:chgData name="長岡　大樹" userId="530325e2-c8cf-4897-8c59-9ef82eec3dbf" providerId="ADAL" clId="{7A96BF53-97CC-2A4C-A875-CF7438ADB757}" dt="2022-10-13T05:21:59.654" v="557" actId="114"/>
        <pc:sldMkLst>
          <pc:docMk/>
          <pc:sldMk cId="1229378413" sldId="274"/>
        </pc:sldMkLst>
        <pc:spChg chg="mod">
          <ac:chgData name="長岡　大樹" userId="530325e2-c8cf-4897-8c59-9ef82eec3dbf" providerId="ADAL" clId="{7A96BF53-97CC-2A4C-A875-CF7438ADB757}" dt="2022-10-13T05:21:59.654" v="557" actId="114"/>
          <ac:spMkLst>
            <pc:docMk/>
            <pc:sldMk cId="1229378413" sldId="274"/>
            <ac:spMk id="3" creationId="{D67625F9-575F-4F93-9CDE-4BE0339A6FC1}"/>
          </ac:spMkLst>
        </pc:spChg>
      </pc:sldChg>
      <pc:sldChg chg="addSp delSp modSp mod">
        <pc:chgData name="長岡　大樹" userId="530325e2-c8cf-4897-8c59-9ef82eec3dbf" providerId="ADAL" clId="{7A96BF53-97CC-2A4C-A875-CF7438ADB757}" dt="2022-10-13T05:20:30.283" v="545" actId="1076"/>
        <pc:sldMkLst>
          <pc:docMk/>
          <pc:sldMk cId="3011877477" sldId="275"/>
        </pc:sldMkLst>
        <pc:spChg chg="mod">
          <ac:chgData name="長岡　大樹" userId="530325e2-c8cf-4897-8c59-9ef82eec3dbf" providerId="ADAL" clId="{7A96BF53-97CC-2A4C-A875-CF7438ADB757}" dt="2022-10-13T05:20:30.283" v="545" actId="1076"/>
          <ac:spMkLst>
            <pc:docMk/>
            <pc:sldMk cId="3011877477" sldId="275"/>
            <ac:spMk id="2" creationId="{A6B0F2F0-7612-A655-948E-2A1C31552552}"/>
          </ac:spMkLst>
        </pc:spChg>
        <pc:spChg chg="del mod">
          <ac:chgData name="長岡　大樹" userId="530325e2-c8cf-4897-8c59-9ef82eec3dbf" providerId="ADAL" clId="{7A96BF53-97CC-2A4C-A875-CF7438ADB757}" dt="2022-10-13T04:32:47.905" v="19" actId="478"/>
          <ac:spMkLst>
            <pc:docMk/>
            <pc:sldMk cId="3011877477" sldId="275"/>
            <ac:spMk id="3" creationId="{93EAFD9E-E15D-7D27-5703-AE644A344BAF}"/>
          </ac:spMkLst>
        </pc:spChg>
        <pc:spChg chg="add mod">
          <ac:chgData name="長岡　大樹" userId="530325e2-c8cf-4897-8c59-9ef82eec3dbf" providerId="ADAL" clId="{7A96BF53-97CC-2A4C-A875-CF7438ADB757}" dt="2022-10-13T04:32:45.290" v="17"/>
          <ac:spMkLst>
            <pc:docMk/>
            <pc:sldMk cId="3011877477" sldId="275"/>
            <ac:spMk id="4" creationId="{012F8E36-3129-084F-A802-BE7326277142}"/>
          </ac:spMkLst>
        </pc:spChg>
      </pc:sldChg>
      <pc:sldChg chg="addSp modSp mod modAnim">
        <pc:chgData name="長岡　大樹" userId="530325e2-c8cf-4897-8c59-9ef82eec3dbf" providerId="ADAL" clId="{7A96BF53-97CC-2A4C-A875-CF7438ADB757}" dt="2022-10-13T05:13:57.476" v="510" actId="207"/>
        <pc:sldMkLst>
          <pc:docMk/>
          <pc:sldMk cId="2413530553" sldId="278"/>
        </pc:sldMkLst>
        <pc:spChg chg="add mod">
          <ac:chgData name="長岡　大樹" userId="530325e2-c8cf-4897-8c59-9ef82eec3dbf" providerId="ADAL" clId="{7A96BF53-97CC-2A4C-A875-CF7438ADB757}" dt="2022-10-13T05:11:16.440" v="504" actId="208"/>
          <ac:spMkLst>
            <pc:docMk/>
            <pc:sldMk cId="2413530553" sldId="278"/>
            <ac:spMk id="3" creationId="{939E0B67-FBCD-C16C-169A-F66D6F5CC566}"/>
          </ac:spMkLst>
        </pc:spChg>
        <pc:spChg chg="mod">
          <ac:chgData name="長岡　大樹" userId="530325e2-c8cf-4897-8c59-9ef82eec3dbf" providerId="ADAL" clId="{7A96BF53-97CC-2A4C-A875-CF7438ADB757}" dt="2022-10-13T05:13:57.476" v="510" actId="207"/>
          <ac:spMkLst>
            <pc:docMk/>
            <pc:sldMk cId="2413530553" sldId="278"/>
            <ac:spMk id="5" creationId="{CD103E23-BB1C-B9A8-3BB0-D4F785136B7C}"/>
          </ac:spMkLst>
        </pc:spChg>
        <pc:spChg chg="add mod">
          <ac:chgData name="長岡　大樹" userId="530325e2-c8cf-4897-8c59-9ef82eec3dbf" providerId="ADAL" clId="{7A96BF53-97CC-2A4C-A875-CF7438ADB757}" dt="2022-10-13T05:10:48.335" v="501" actId="1076"/>
          <ac:spMkLst>
            <pc:docMk/>
            <pc:sldMk cId="2413530553" sldId="278"/>
            <ac:spMk id="6" creationId="{589A0BAA-5653-E5D8-9CF4-B9B4B27B0C7E}"/>
          </ac:spMkLst>
        </pc:spChg>
      </pc:sldChg>
      <pc:sldChg chg="modSp del mod modShow">
        <pc:chgData name="長岡　大樹" userId="530325e2-c8cf-4897-8c59-9ef82eec3dbf" providerId="ADAL" clId="{7A96BF53-97CC-2A4C-A875-CF7438ADB757}" dt="2022-10-14T06:05:46.023" v="558" actId="2696"/>
        <pc:sldMkLst>
          <pc:docMk/>
          <pc:sldMk cId="3297242464" sldId="279"/>
        </pc:sldMkLst>
        <pc:spChg chg="mod">
          <ac:chgData name="長岡　大樹" userId="530325e2-c8cf-4897-8c59-9ef82eec3dbf" providerId="ADAL" clId="{7A96BF53-97CC-2A4C-A875-CF7438ADB757}" dt="2022-10-13T05:00:02.117" v="470" actId="1076"/>
          <ac:spMkLst>
            <pc:docMk/>
            <pc:sldMk cId="3297242464" sldId="279"/>
            <ac:spMk id="8" creationId="{416E771B-B328-98F1-5E13-8F6FDD5AB958}"/>
          </ac:spMkLst>
        </pc:spChg>
      </pc:sldChg>
      <pc:sldChg chg="addSp delSp modSp mod">
        <pc:chgData name="長岡　大樹" userId="530325e2-c8cf-4897-8c59-9ef82eec3dbf" providerId="ADAL" clId="{7A96BF53-97CC-2A4C-A875-CF7438ADB757}" dt="2022-10-13T05:20:13.404" v="540" actId="1076"/>
        <pc:sldMkLst>
          <pc:docMk/>
          <pc:sldMk cId="3378910036" sldId="280"/>
        </pc:sldMkLst>
        <pc:spChg chg="mod">
          <ac:chgData name="長岡　大樹" userId="530325e2-c8cf-4897-8c59-9ef82eec3dbf" providerId="ADAL" clId="{7A96BF53-97CC-2A4C-A875-CF7438ADB757}" dt="2022-10-13T05:20:13.404" v="540" actId="1076"/>
          <ac:spMkLst>
            <pc:docMk/>
            <pc:sldMk cId="3378910036" sldId="280"/>
            <ac:spMk id="2" creationId="{74DEB78E-A88B-B037-0F53-CE3CEC5B7058}"/>
          </ac:spMkLst>
        </pc:spChg>
        <pc:spChg chg="del">
          <ac:chgData name="長岡　大樹" userId="530325e2-c8cf-4897-8c59-9ef82eec3dbf" providerId="ADAL" clId="{7A96BF53-97CC-2A4C-A875-CF7438ADB757}" dt="2022-10-13T04:33:36.174" v="23" actId="478"/>
          <ac:spMkLst>
            <pc:docMk/>
            <pc:sldMk cId="3378910036" sldId="280"/>
            <ac:spMk id="3" creationId="{A98D04A4-5516-83F1-D649-E71E3AA0110E}"/>
          </ac:spMkLst>
        </pc:spChg>
        <pc:spChg chg="add mod">
          <ac:chgData name="長岡　大樹" userId="530325e2-c8cf-4897-8c59-9ef82eec3dbf" providerId="ADAL" clId="{7A96BF53-97CC-2A4C-A875-CF7438ADB757}" dt="2022-10-13T04:33:50.883" v="25"/>
          <ac:spMkLst>
            <pc:docMk/>
            <pc:sldMk cId="3378910036" sldId="280"/>
            <ac:spMk id="4" creationId="{7173485E-EE40-B5C6-6200-74D7BEFFEF2B}"/>
          </ac:spMkLst>
        </pc:spChg>
      </pc:sldChg>
      <pc:sldChg chg="modSp mod">
        <pc:chgData name="長岡　大樹" userId="530325e2-c8cf-4897-8c59-9ef82eec3dbf" providerId="ADAL" clId="{7A96BF53-97CC-2A4C-A875-CF7438ADB757}" dt="2022-10-13T04:58:59.151" v="464" actId="207"/>
        <pc:sldMkLst>
          <pc:docMk/>
          <pc:sldMk cId="2782683059" sldId="282"/>
        </pc:sldMkLst>
        <pc:spChg chg="mod">
          <ac:chgData name="長岡　大樹" userId="530325e2-c8cf-4897-8c59-9ef82eec3dbf" providerId="ADAL" clId="{7A96BF53-97CC-2A4C-A875-CF7438ADB757}" dt="2022-10-13T04:58:59.151" v="464" actId="207"/>
          <ac:spMkLst>
            <pc:docMk/>
            <pc:sldMk cId="2782683059" sldId="282"/>
            <ac:spMk id="3" creationId="{B233E6F7-2518-D481-CE0A-61502E925923}"/>
          </ac:spMkLst>
        </pc:spChg>
      </pc:sldChg>
      <pc:sldChg chg="addSp modSp mod modAnim">
        <pc:chgData name="長岡　大樹" userId="530325e2-c8cf-4897-8c59-9ef82eec3dbf" providerId="ADAL" clId="{7A96BF53-97CC-2A4C-A875-CF7438ADB757}" dt="2022-10-13T05:19:40.324" v="530" actId="1035"/>
        <pc:sldMkLst>
          <pc:docMk/>
          <pc:sldMk cId="1011061714" sldId="283"/>
        </pc:sldMkLst>
        <pc:spChg chg="add mod">
          <ac:chgData name="長岡　大樹" userId="530325e2-c8cf-4897-8c59-9ef82eec3dbf" providerId="ADAL" clId="{7A96BF53-97CC-2A4C-A875-CF7438ADB757}" dt="2022-10-13T05:19:35.021" v="526" actId="1036"/>
          <ac:spMkLst>
            <pc:docMk/>
            <pc:sldMk cId="1011061714" sldId="283"/>
            <ac:spMk id="3" creationId="{6680DE08-3991-AFD0-A431-60AD3059ABD3}"/>
          </ac:spMkLst>
        </pc:spChg>
        <pc:spChg chg="mod">
          <ac:chgData name="長岡　大樹" userId="530325e2-c8cf-4897-8c59-9ef82eec3dbf" providerId="ADAL" clId="{7A96BF53-97CC-2A4C-A875-CF7438ADB757}" dt="2022-10-13T05:19:40.324" v="530" actId="1035"/>
          <ac:spMkLst>
            <pc:docMk/>
            <pc:sldMk cId="1011061714" sldId="283"/>
            <ac:spMk id="5" creationId="{22D5935B-1A5C-3E78-9C61-4F1442F0807B}"/>
          </ac:spMkLst>
        </pc:spChg>
        <pc:picChg chg="mod modCrop">
          <ac:chgData name="長岡　大樹" userId="530325e2-c8cf-4897-8c59-9ef82eec3dbf" providerId="ADAL" clId="{7A96BF53-97CC-2A4C-A875-CF7438ADB757}" dt="2022-10-13T05:19:35.021" v="526" actId="1036"/>
          <ac:picMkLst>
            <pc:docMk/>
            <pc:sldMk cId="1011061714" sldId="283"/>
            <ac:picMk id="4" creationId="{E37B702E-4998-43CE-A34C-F4135D3C8288}"/>
          </ac:picMkLst>
        </pc:picChg>
      </pc:sldChg>
      <pc:sldChg chg="modSp mod">
        <pc:chgData name="長岡　大樹" userId="530325e2-c8cf-4897-8c59-9ef82eec3dbf" providerId="ADAL" clId="{7A96BF53-97CC-2A4C-A875-CF7438ADB757}" dt="2022-10-13T04:58:19.705" v="463" actId="20577"/>
        <pc:sldMkLst>
          <pc:docMk/>
          <pc:sldMk cId="1914499674" sldId="284"/>
        </pc:sldMkLst>
        <pc:spChg chg="mod">
          <ac:chgData name="長岡　大樹" userId="530325e2-c8cf-4897-8c59-9ef82eec3dbf" providerId="ADAL" clId="{7A96BF53-97CC-2A4C-A875-CF7438ADB757}" dt="2022-10-13T04:58:19.705" v="463" actId="20577"/>
          <ac:spMkLst>
            <pc:docMk/>
            <pc:sldMk cId="1914499674" sldId="284"/>
            <ac:spMk id="3" creationId="{D67625F9-575F-4F93-9CDE-4BE0339A6FC1}"/>
          </ac:spMkLst>
        </pc:spChg>
      </pc:sldChg>
      <pc:sldChg chg="addSp delSp modSp mod">
        <pc:chgData name="長岡　大樹" userId="530325e2-c8cf-4897-8c59-9ef82eec3dbf" providerId="ADAL" clId="{7A96BF53-97CC-2A4C-A875-CF7438ADB757}" dt="2022-10-13T05:20:46.905" v="550" actId="1076"/>
        <pc:sldMkLst>
          <pc:docMk/>
          <pc:sldMk cId="3631841268" sldId="285"/>
        </pc:sldMkLst>
        <pc:spChg chg="mod">
          <ac:chgData name="長岡　大樹" userId="530325e2-c8cf-4897-8c59-9ef82eec3dbf" providerId="ADAL" clId="{7A96BF53-97CC-2A4C-A875-CF7438ADB757}" dt="2022-10-13T05:20:46.905" v="550" actId="1076"/>
          <ac:spMkLst>
            <pc:docMk/>
            <pc:sldMk cId="3631841268" sldId="285"/>
            <ac:spMk id="2" creationId="{BA92726C-9385-BE89-98A8-DEEB64A41AD8}"/>
          </ac:spMkLst>
        </pc:spChg>
        <pc:spChg chg="del mod">
          <ac:chgData name="長岡　大樹" userId="530325e2-c8cf-4897-8c59-9ef82eec3dbf" providerId="ADAL" clId="{7A96BF53-97CC-2A4C-A875-CF7438ADB757}" dt="2022-10-13T04:32:21.476" v="11" actId="478"/>
          <ac:spMkLst>
            <pc:docMk/>
            <pc:sldMk cId="3631841268" sldId="285"/>
            <ac:spMk id="3" creationId="{E630A266-0297-FEB8-0708-EE0E727B76E5}"/>
          </ac:spMkLst>
        </pc:spChg>
        <pc:spChg chg="add del mod">
          <ac:chgData name="長岡　大樹" userId="530325e2-c8cf-4897-8c59-9ef82eec3dbf" providerId="ADAL" clId="{7A96BF53-97CC-2A4C-A875-CF7438ADB757}" dt="2022-10-13T04:32:27.192" v="13" actId="478"/>
          <ac:spMkLst>
            <pc:docMk/>
            <pc:sldMk cId="3631841268" sldId="285"/>
            <ac:spMk id="5" creationId="{E9CDED88-56E9-EB6B-9FF4-FDC106241333}"/>
          </ac:spMkLst>
        </pc:spChg>
        <pc:spChg chg="add mod">
          <ac:chgData name="長岡　大樹" userId="530325e2-c8cf-4897-8c59-9ef82eec3dbf" providerId="ADAL" clId="{7A96BF53-97CC-2A4C-A875-CF7438ADB757}" dt="2022-10-13T04:32:40.610" v="16" actId="207"/>
          <ac:spMkLst>
            <pc:docMk/>
            <pc:sldMk cId="3631841268" sldId="285"/>
            <ac:spMk id="6" creationId="{B361CF5F-CA77-4420-71A4-E818500D0848}"/>
          </ac:spMkLst>
        </pc:spChg>
      </pc:sldChg>
      <pc:sldChg chg="modSp add mod">
        <pc:chgData name="長岡　大樹" userId="530325e2-c8cf-4897-8c59-9ef82eec3dbf" providerId="ADAL" clId="{7A96BF53-97CC-2A4C-A875-CF7438ADB757}" dt="2022-10-13T04:55:48.806" v="412" actId="1036"/>
        <pc:sldMkLst>
          <pc:docMk/>
          <pc:sldMk cId="3595861257" sldId="286"/>
        </pc:sldMkLst>
        <pc:spChg chg="mod">
          <ac:chgData name="長岡　大樹" userId="530325e2-c8cf-4897-8c59-9ef82eec3dbf" providerId="ADAL" clId="{7A96BF53-97CC-2A4C-A875-CF7438ADB757}" dt="2022-10-13T04:38:06.921" v="63" actId="20577"/>
          <ac:spMkLst>
            <pc:docMk/>
            <pc:sldMk cId="3595861257" sldId="286"/>
            <ac:spMk id="2" creationId="{74DEB78E-A88B-B037-0F53-CE3CEC5B7058}"/>
          </ac:spMkLst>
        </pc:spChg>
        <pc:spChg chg="mod">
          <ac:chgData name="長岡　大樹" userId="530325e2-c8cf-4897-8c59-9ef82eec3dbf" providerId="ADAL" clId="{7A96BF53-97CC-2A4C-A875-CF7438ADB757}" dt="2022-10-13T04:55:48.806" v="412" actId="1036"/>
          <ac:spMkLst>
            <pc:docMk/>
            <pc:sldMk cId="3595861257" sldId="286"/>
            <ac:spMk id="3" creationId="{A98D04A4-5516-83F1-D649-E71E3AA0110E}"/>
          </ac:spMkLst>
        </pc:spChg>
      </pc:sldChg>
      <pc:sldChg chg="modSp new mod">
        <pc:chgData name="長岡　大樹" userId="530325e2-c8cf-4897-8c59-9ef82eec3dbf" providerId="ADAL" clId="{7A96BF53-97CC-2A4C-A875-CF7438ADB757}" dt="2022-10-13T04:46:06.785" v="257" actId="207"/>
        <pc:sldMkLst>
          <pc:docMk/>
          <pc:sldMk cId="2710561261" sldId="287"/>
        </pc:sldMkLst>
        <pc:spChg chg="mod">
          <ac:chgData name="長岡　大樹" userId="530325e2-c8cf-4897-8c59-9ef82eec3dbf" providerId="ADAL" clId="{7A96BF53-97CC-2A4C-A875-CF7438ADB757}" dt="2022-10-13T04:38:00.138" v="62" actId="20577"/>
          <ac:spMkLst>
            <pc:docMk/>
            <pc:sldMk cId="2710561261" sldId="287"/>
            <ac:spMk id="2" creationId="{F734879B-E96F-F32C-C5A0-6089436023BC}"/>
          </ac:spMkLst>
        </pc:spChg>
        <pc:spChg chg="mod">
          <ac:chgData name="長岡　大樹" userId="530325e2-c8cf-4897-8c59-9ef82eec3dbf" providerId="ADAL" clId="{7A96BF53-97CC-2A4C-A875-CF7438ADB757}" dt="2022-10-13T04:46:06.785" v="257" actId="207"/>
          <ac:spMkLst>
            <pc:docMk/>
            <pc:sldMk cId="2710561261" sldId="287"/>
            <ac:spMk id="3" creationId="{AA309A76-329C-7A8E-2E4D-99B55827AEC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9DCD-233F-0E4E-9BBB-4FCF4727884C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A25C6-2E5D-E245-865A-950FA69D33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83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8B35-60D0-AF4E-BF02-92D3695D4367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559D-DCB2-5642-BFB8-6818E9E812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75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8B35-60D0-AF4E-BF02-92D3695D4367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559D-DCB2-5642-BFB8-6818E9E812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09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8B35-60D0-AF4E-BF02-92D3695D4367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559D-DCB2-5642-BFB8-6818E9E812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383" y="184258"/>
            <a:ext cx="8378687" cy="569152"/>
          </a:xfrm>
        </p:spPr>
        <p:txBody>
          <a:bodyPr>
            <a:noAutofit/>
          </a:bodyPr>
          <a:lstStyle>
            <a:lvl1pPr>
              <a:defRPr sz="3200" b="0" i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4497"/>
            <a:ext cx="7886700" cy="5421847"/>
          </a:xfrm>
        </p:spPr>
        <p:txBody>
          <a:bodyPr/>
          <a:lstStyle>
            <a:lvl1pPr marL="0" indent="0">
              <a:buNone/>
              <a:defRPr b="0" i="0">
                <a:latin typeface="+mn-ea"/>
                <a:ea typeface="+mn-ea"/>
              </a:defRPr>
            </a:lvl1pPr>
            <a:lvl2pPr>
              <a:defRPr b="0" i="0">
                <a:latin typeface="+mn-ea"/>
                <a:ea typeface="+mn-ea"/>
              </a:defRPr>
            </a:lvl2pPr>
            <a:lvl3pPr>
              <a:defRPr b="0" i="0">
                <a:latin typeface="+mn-ea"/>
                <a:ea typeface="+mn-ea"/>
              </a:defRPr>
            </a:lvl3pPr>
            <a:lvl4pPr>
              <a:defRPr b="0" i="0">
                <a:latin typeface="+mn-ea"/>
                <a:ea typeface="+mn-ea"/>
              </a:defRPr>
            </a:lvl4pPr>
            <a:lvl5pPr>
              <a:defRPr b="0" i="0">
                <a:latin typeface="+mn-ea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8B35-60D0-AF4E-BF02-92D3695D4367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559D-DCB2-5642-BFB8-6818E9E812D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BDC2F06-63BA-9237-D9F8-DFE0E490931B}"/>
              </a:ext>
            </a:extLst>
          </p:cNvPr>
          <p:cNvCxnSpPr>
            <a:cxnSpLocks/>
          </p:cNvCxnSpPr>
          <p:nvPr userDrawn="1"/>
        </p:nvCxnSpPr>
        <p:spPr>
          <a:xfrm>
            <a:off x="427383" y="703169"/>
            <a:ext cx="8378687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99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8B35-60D0-AF4E-BF02-92D3695D4367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559D-DCB2-5642-BFB8-6818E9E812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65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8B35-60D0-AF4E-BF02-92D3695D4367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559D-DCB2-5642-BFB8-6818E9E812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02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8B35-60D0-AF4E-BF02-92D3695D4367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559D-DCB2-5642-BFB8-6818E9E812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61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8B35-60D0-AF4E-BF02-92D3695D4367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559D-DCB2-5642-BFB8-6818E9E812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5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8B35-60D0-AF4E-BF02-92D3695D4367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559D-DCB2-5642-BFB8-6818E9E812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12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8B35-60D0-AF4E-BF02-92D3695D4367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559D-DCB2-5642-BFB8-6818E9E812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22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8B35-60D0-AF4E-BF02-92D3695D4367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559D-DCB2-5642-BFB8-6818E9E812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38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48B35-60D0-AF4E-BF02-92D3695D4367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0559D-DCB2-5642-BFB8-6818E9E812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46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E5AC99-3CD9-DB72-9241-24D16CA6A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288" y="1180104"/>
            <a:ext cx="7772400" cy="2387600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Being Praised for Prosocial Behaviors Longitudinally Reduces Depressive Symptoms in Early Adolescents:</a:t>
            </a:r>
            <a:br>
              <a:rPr lang="en-US" altLang="ja-JP" sz="3600" dirty="0"/>
            </a:br>
            <a:r>
              <a:rPr lang="en-US" altLang="ja-JP" sz="3600" dirty="0"/>
              <a:t>A Population-Based Cohort Study</a:t>
            </a:r>
            <a:endParaRPr kumimoji="1" lang="ja-JP" altLang="en-US" sz="36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CAD5E0-3EF2-496C-987E-8C3FDD289B66}"/>
              </a:ext>
            </a:extLst>
          </p:cNvPr>
          <p:cNvSpPr txBox="1"/>
          <p:nvPr/>
        </p:nvSpPr>
        <p:spPr>
          <a:xfrm>
            <a:off x="718859" y="4250887"/>
            <a:ext cx="76598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1400" b="1" dirty="0">
                <a:effectLst/>
                <a:latin typeface="+mj-ea"/>
                <a:ea typeface="+mj-ea"/>
              </a:rPr>
              <a:t>Daiki Nagaoka</a:t>
            </a:r>
            <a:r>
              <a:rPr lang="en" altLang="ja-JP" sz="1400" dirty="0">
                <a:effectLst/>
                <a:latin typeface="+mj-ea"/>
                <a:ea typeface="+mj-ea"/>
              </a:rPr>
              <a:t>, Nanami </a:t>
            </a:r>
            <a:r>
              <a:rPr lang="en" altLang="ja-JP" sz="1400" dirty="0" err="1">
                <a:effectLst/>
                <a:latin typeface="+mj-ea"/>
                <a:ea typeface="+mj-ea"/>
              </a:rPr>
              <a:t>Tomoshige</a:t>
            </a:r>
            <a:r>
              <a:rPr lang="en" altLang="ja-JP" sz="1400" dirty="0">
                <a:effectLst/>
                <a:latin typeface="+mj-ea"/>
                <a:ea typeface="+mj-ea"/>
              </a:rPr>
              <a:t>, </a:t>
            </a:r>
            <a:r>
              <a:rPr lang="en" altLang="ja-JP" sz="1400" dirty="0" err="1">
                <a:effectLst/>
                <a:latin typeface="+mj-ea"/>
                <a:ea typeface="+mj-ea"/>
              </a:rPr>
              <a:t>Shuntaro</a:t>
            </a:r>
            <a:r>
              <a:rPr lang="en" altLang="ja-JP" sz="1400" dirty="0">
                <a:effectLst/>
                <a:latin typeface="+mj-ea"/>
                <a:ea typeface="+mj-ea"/>
              </a:rPr>
              <a:t> Ando, Masaya Morita, Tomoki </a:t>
            </a:r>
            <a:r>
              <a:rPr lang="en" altLang="ja-JP" sz="1400" dirty="0" err="1">
                <a:effectLst/>
                <a:latin typeface="+mj-ea"/>
                <a:ea typeface="+mj-ea"/>
              </a:rPr>
              <a:t>Kiyono</a:t>
            </a:r>
            <a:r>
              <a:rPr lang="en" altLang="ja-JP" sz="1400" dirty="0">
                <a:effectLst/>
                <a:latin typeface="+mj-ea"/>
                <a:ea typeface="+mj-ea"/>
              </a:rPr>
              <a:t>, </a:t>
            </a:r>
            <a:r>
              <a:rPr lang="en" altLang="ja-JP" sz="1400" dirty="0" err="1">
                <a:effectLst/>
                <a:latin typeface="+mj-ea"/>
                <a:ea typeface="+mj-ea"/>
              </a:rPr>
              <a:t>Sho</a:t>
            </a:r>
            <a:r>
              <a:rPr lang="en" altLang="ja-JP" sz="1400" dirty="0">
                <a:effectLst/>
                <a:latin typeface="+mj-ea"/>
                <a:ea typeface="+mj-ea"/>
              </a:rPr>
              <a:t> Kanata, Shinya Fujikawa, Kaori Endo, </a:t>
            </a:r>
            <a:r>
              <a:rPr lang="en" altLang="ja-JP" sz="1400" dirty="0" err="1">
                <a:effectLst/>
                <a:latin typeface="+mj-ea"/>
                <a:ea typeface="+mj-ea"/>
              </a:rPr>
              <a:t>Syudo</a:t>
            </a:r>
            <a:r>
              <a:rPr lang="en" altLang="ja-JP" sz="1400" dirty="0">
                <a:effectLst/>
                <a:latin typeface="+mj-ea"/>
                <a:ea typeface="+mj-ea"/>
              </a:rPr>
              <a:t> Yamasaki, Masato Fukuda, Atsushi Nishida, Mariko </a:t>
            </a:r>
            <a:r>
              <a:rPr lang="en" altLang="ja-JP" sz="1400" dirty="0" err="1">
                <a:effectLst/>
                <a:latin typeface="+mj-ea"/>
                <a:ea typeface="+mj-ea"/>
              </a:rPr>
              <a:t>Hiraiwa</a:t>
            </a:r>
            <a:r>
              <a:rPr lang="en" altLang="ja-JP" sz="1400" dirty="0">
                <a:effectLst/>
                <a:latin typeface="+mj-ea"/>
                <a:ea typeface="+mj-ea"/>
              </a:rPr>
              <a:t>-Hasegawa and Kiyoto Kasai </a:t>
            </a:r>
            <a:endParaRPr lang="en" altLang="ja-JP" sz="1100" dirty="0">
              <a:latin typeface="+mj-ea"/>
              <a:ea typeface="+mj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F44509-C1FC-294A-9D97-400807800F81}"/>
              </a:ext>
            </a:extLst>
          </p:cNvPr>
          <p:cNvSpPr txBox="1"/>
          <p:nvPr/>
        </p:nvSpPr>
        <p:spPr>
          <a:xfrm>
            <a:off x="718859" y="5503457"/>
            <a:ext cx="298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600" dirty="0">
                <a:effectLst/>
                <a:latin typeface="+mj-ea"/>
                <a:ea typeface="+mj-ea"/>
              </a:rPr>
              <a:t>The University of Tokyo</a:t>
            </a:r>
            <a:endParaRPr lang="en" altLang="ja-JP" sz="4400" dirty="0">
              <a:latin typeface="+mj-ea"/>
              <a:ea typeface="+mj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7412FF-1345-8CD7-C773-09261FD07584}"/>
              </a:ext>
            </a:extLst>
          </p:cNvPr>
          <p:cNvSpPr txBox="1"/>
          <p:nvPr/>
        </p:nvSpPr>
        <p:spPr>
          <a:xfrm>
            <a:off x="5246893" y="4989551"/>
            <a:ext cx="3015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400" b="0" i="0" u="none" strike="noStrike" dirty="0">
                <a:solidFill>
                  <a:srgbClr val="282828"/>
                </a:solidFill>
                <a:effectLst/>
                <a:latin typeface="+mj-ea"/>
                <a:ea typeface="+mj-ea"/>
              </a:rPr>
              <a:t>Frontiers in  Psychiatry, 17 May 2022</a:t>
            </a:r>
            <a:endParaRPr kumimoji="1" lang="ja-JP" altLang="en-US" sz="1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708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DEB78E-A88B-B037-0F53-CE3CEC5B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348" y="3144424"/>
            <a:ext cx="2555303" cy="569152"/>
          </a:xfrm>
        </p:spPr>
        <p:txBody>
          <a:bodyPr/>
          <a:lstStyle/>
          <a:p>
            <a:r>
              <a:rPr kumimoji="1" lang="en-US" altLang="ja-JP" sz="4000" dirty="0"/>
              <a:t>Discussion</a:t>
            </a:r>
            <a:endParaRPr kumimoji="1" lang="ja-JP" altLang="en-US" sz="40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173485E-EE40-B5C6-6200-74D7BEFFEF2B}"/>
              </a:ext>
            </a:extLst>
          </p:cNvPr>
          <p:cNvSpPr/>
          <p:nvPr/>
        </p:nvSpPr>
        <p:spPr>
          <a:xfrm>
            <a:off x="381000" y="642257"/>
            <a:ext cx="8469086" cy="163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91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DEB78E-A88B-B037-0F53-CE3CEC5B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Possible</a:t>
            </a:r>
            <a:r>
              <a:rPr kumimoji="1" lang="ja-JP" altLang="en-US"/>
              <a:t> </a:t>
            </a:r>
            <a:r>
              <a:rPr kumimoji="1" lang="en-US" altLang="ja-JP" dirty="0"/>
              <a:t>Explanations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8D04A4-5516-83F1-D649-E71E3AA0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1583"/>
            <a:ext cx="8501270" cy="5421847"/>
          </a:xfrm>
        </p:spPr>
        <p:txBody>
          <a:bodyPr>
            <a:normAutofit/>
          </a:bodyPr>
          <a:lstStyle/>
          <a:p>
            <a:pPr marL="742950" indent="-742950">
              <a:buAutoNum type="arabicParenR"/>
            </a:pPr>
            <a:r>
              <a:rPr lang="en" altLang="ja-JP" dirty="0"/>
              <a:t>Both being praised for behavior (process) and being praised for altruism can be preventive against depression.</a:t>
            </a:r>
          </a:p>
          <a:p>
            <a:pPr marL="742950" indent="-742950">
              <a:buAutoNum type="arabicParenR"/>
            </a:pPr>
            <a:endParaRPr lang="en" altLang="ja-JP" dirty="0"/>
          </a:p>
          <a:p>
            <a:pPr marL="742950" indent="-742950">
              <a:buAutoNum type="arabicParenR"/>
            </a:pPr>
            <a:r>
              <a:rPr lang="en" altLang="ja-JP" dirty="0"/>
              <a:t>Being praised might be an important process of fostering self-acceptance and self-confidence as a result of prosocial behaviors. </a:t>
            </a:r>
          </a:p>
          <a:p>
            <a:pPr marL="742950" indent="-742950">
              <a:buAutoNum type="arabicParenR"/>
            </a:pPr>
            <a:endParaRPr lang="en" altLang="ja-JP" dirty="0"/>
          </a:p>
          <a:p>
            <a:pPr marL="742950" indent="-742950">
              <a:buAutoNum type="arabicParenR"/>
            </a:pPr>
            <a:r>
              <a:rPr lang="en" altLang="ja-JP" dirty="0"/>
              <a:t>Being praised might prompt further prosocial behavior and attitudes, which then leads to self-acceptance. </a:t>
            </a:r>
          </a:p>
        </p:txBody>
      </p:sp>
    </p:spTree>
    <p:extLst>
      <p:ext uri="{BB962C8B-B14F-4D97-AF65-F5344CB8AC3E}">
        <p14:creationId xmlns:p14="http://schemas.microsoft.com/office/powerpoint/2010/main" val="359586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4879B-E96F-F32C-C5A0-60894360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Limitations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309A76-329C-7A8E-2E4D-99B55827A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6012"/>
            <a:ext cx="7886700" cy="5421847"/>
          </a:xfrm>
        </p:spPr>
        <p:txBody>
          <a:bodyPr>
            <a:normAutofit/>
          </a:bodyPr>
          <a:lstStyle/>
          <a:p>
            <a:pPr marL="444500" indent="-444500"/>
            <a:r>
              <a:rPr lang="en-US" altLang="ja-JP" dirty="0"/>
              <a:t>1) We </a:t>
            </a:r>
            <a:r>
              <a:rPr kumimoji="1" lang="en" altLang="ja-JP" dirty="0"/>
              <a:t>cannot determine whether the children were </a:t>
            </a:r>
            <a:r>
              <a:rPr kumimoji="1" lang="en" altLang="ja-JP" dirty="0">
                <a:solidFill>
                  <a:schemeClr val="accent1"/>
                </a:solidFill>
              </a:rPr>
              <a:t>actually</a:t>
            </a:r>
            <a:r>
              <a:rPr kumimoji="1" lang="en" altLang="ja-JP" dirty="0"/>
              <a:t> praised. </a:t>
            </a:r>
          </a:p>
          <a:p>
            <a:pPr marL="444500" indent="-444500"/>
            <a:r>
              <a:rPr kumimoji="1" lang="ja-JP" altLang="en-US"/>
              <a:t>↔︎</a:t>
            </a:r>
            <a:r>
              <a:rPr kumimoji="1" lang="en-US" altLang="ja-JP" dirty="0"/>
              <a:t> </a:t>
            </a:r>
            <a:r>
              <a:rPr kumimoji="1" lang="en" altLang="ja-JP" dirty="0"/>
              <a:t>We could assess the importance of </a:t>
            </a:r>
            <a:r>
              <a:rPr kumimoji="1" lang="en" altLang="ja-JP" dirty="0">
                <a:solidFill>
                  <a:schemeClr val="accent1"/>
                </a:solidFill>
              </a:rPr>
              <a:t>children's recognition </a:t>
            </a:r>
            <a:r>
              <a:rPr kumimoji="1" lang="en" altLang="ja-JP" dirty="0"/>
              <a:t>of being praised.</a:t>
            </a:r>
          </a:p>
          <a:p>
            <a:pPr marL="444500" indent="-444500"/>
            <a:endParaRPr kumimoji="1" lang="en" altLang="ja-JP" dirty="0"/>
          </a:p>
          <a:p>
            <a:pPr marL="444500" indent="-444500"/>
            <a:r>
              <a:rPr lang="en-US" altLang="ja-JP" dirty="0"/>
              <a:t>2) There would be</a:t>
            </a:r>
            <a:r>
              <a:rPr lang="en" altLang="ja-JP" dirty="0"/>
              <a:t> a r</a:t>
            </a:r>
            <a:r>
              <a:rPr kumimoji="1" lang="en" altLang="ja-JP" dirty="0"/>
              <a:t>ecall bias.</a:t>
            </a:r>
          </a:p>
          <a:p>
            <a:pPr marL="444500" indent="-444500"/>
            <a:endParaRPr lang="en" altLang="ja-JP" dirty="0"/>
          </a:p>
          <a:p>
            <a:pPr marL="444500" indent="-444500"/>
            <a:r>
              <a:rPr lang="en-US" altLang="ja-JP" dirty="0"/>
              <a:t>3) </a:t>
            </a:r>
            <a:r>
              <a:rPr kumimoji="1" lang="en" altLang="ja-JP" dirty="0"/>
              <a:t>The generalizability to other countries is questionable. </a:t>
            </a:r>
          </a:p>
          <a:p>
            <a:pPr marL="444500" indent="-444500"/>
            <a:r>
              <a:rPr lang="ja-JP" altLang="en-US"/>
              <a:t>→</a:t>
            </a:r>
            <a:r>
              <a:rPr lang="en-US" altLang="ja-JP" dirty="0"/>
              <a:t> </a:t>
            </a:r>
            <a:r>
              <a:rPr kumimoji="1" lang="en" altLang="ja-JP" dirty="0"/>
              <a:t>Similar investigation in other countries is needed in the further research.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561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AB201-8018-2F79-FB89-3EBBF001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0BEFDA-5D2F-5DFE-CBDB-054D0159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" altLang="ja-JP" dirty="0">
              <a:effectLst/>
            </a:endParaRPr>
          </a:p>
          <a:p>
            <a:r>
              <a:rPr lang="en" altLang="ja-JP" dirty="0">
                <a:effectLst/>
              </a:rPr>
              <a:t>Being praised for prosocial behavior rather than objective prosocial behavior at 10 years of age predicted lower depressive symptoms 2 years later. </a:t>
            </a:r>
          </a:p>
          <a:p>
            <a:endParaRPr lang="en" altLang="ja-JP" dirty="0"/>
          </a:p>
          <a:p>
            <a:r>
              <a:rPr lang="en" altLang="ja-JP" dirty="0">
                <a:effectLst/>
              </a:rPr>
              <a:t>Praise for adolescents’ prosocial behavior can be encouraged to prevent depression. </a:t>
            </a:r>
            <a:endParaRPr lang="en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60862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9F8607-C2C2-11A2-EC0F-F5BA46CD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A6840232-FD7F-F6B1-5FDB-AFEAB98A9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34497"/>
            <a:ext cx="8501270" cy="5421847"/>
          </a:xfrm>
        </p:spPr>
        <p:txBody>
          <a:bodyPr>
            <a:normAutofit lnSpcReduction="10000"/>
          </a:bodyPr>
          <a:lstStyle/>
          <a:p>
            <a:pPr marL="227013"/>
            <a:r>
              <a:rPr lang="en-US" altLang="ja-JP" dirty="0"/>
              <a:t>(Not person-focused but) process-focused praise affect positively on children's self-esteem.</a:t>
            </a:r>
          </a:p>
          <a:p>
            <a:pPr algn="r"/>
            <a:r>
              <a:rPr lang="en" altLang="ja-JP" sz="1050" b="0" i="0" u="none" strike="noStrike" dirty="0" err="1">
                <a:solidFill>
                  <a:srgbClr val="282828"/>
                </a:solidFill>
                <a:effectLst/>
              </a:rPr>
              <a:t>Brummelman</a:t>
            </a:r>
            <a:r>
              <a:rPr lang="en" altLang="ja-JP" sz="1050" b="0" i="0" u="none" strike="noStrike" dirty="0">
                <a:solidFill>
                  <a:srgbClr val="282828"/>
                </a:solidFill>
                <a:effectLst/>
              </a:rPr>
              <a:t> E, et al. </a:t>
            </a:r>
            <a:r>
              <a:rPr lang="en" altLang="ja-JP" sz="1050" b="0" i="1" u="none" strike="noStrike" dirty="0">
                <a:solidFill>
                  <a:srgbClr val="282828"/>
                </a:solidFill>
                <a:effectLst/>
              </a:rPr>
              <a:t>Child Dev </a:t>
            </a:r>
            <a:r>
              <a:rPr lang="en" altLang="ja-JP" sz="1050" b="0" i="1" u="none" strike="noStrike" dirty="0" err="1">
                <a:solidFill>
                  <a:srgbClr val="282828"/>
                </a:solidFill>
                <a:effectLst/>
              </a:rPr>
              <a:t>Perspect</a:t>
            </a:r>
            <a:r>
              <a:rPr lang="en" altLang="ja-JP" sz="1050" b="0" i="1" u="none" strike="noStrike" dirty="0">
                <a:solidFill>
                  <a:srgbClr val="282828"/>
                </a:solidFill>
                <a:effectLst/>
              </a:rPr>
              <a:t>.</a:t>
            </a:r>
            <a:r>
              <a:rPr lang="en" altLang="ja-JP" sz="1050" b="0" i="0" u="none" strike="noStrike" dirty="0">
                <a:solidFill>
                  <a:srgbClr val="282828"/>
                </a:solidFill>
                <a:effectLst/>
              </a:rPr>
              <a:t> (2016) </a:t>
            </a:r>
          </a:p>
          <a:p>
            <a:pPr algn="r"/>
            <a:r>
              <a:rPr lang="en" altLang="ja-JP" sz="1050" b="0" i="0" u="none" strike="noStrike" dirty="0">
                <a:solidFill>
                  <a:srgbClr val="282828"/>
                </a:solidFill>
                <a:effectLst/>
              </a:rPr>
              <a:t>Pomerantz EM, et al. </a:t>
            </a:r>
            <a:r>
              <a:rPr lang="en" altLang="ja-JP" sz="1050" b="0" i="1" u="none" strike="noStrike" dirty="0">
                <a:solidFill>
                  <a:srgbClr val="282828"/>
                </a:solidFill>
                <a:effectLst/>
              </a:rPr>
              <a:t>Dev Psychol.</a:t>
            </a:r>
            <a:r>
              <a:rPr lang="en" altLang="ja-JP" sz="1050" b="0" i="0" u="none" strike="noStrike" dirty="0">
                <a:solidFill>
                  <a:srgbClr val="282828"/>
                </a:solidFill>
                <a:effectLst/>
              </a:rPr>
              <a:t> (2013)</a:t>
            </a:r>
            <a:endParaRPr lang="en-US" altLang="ja-JP" sz="1050" dirty="0"/>
          </a:p>
          <a:p>
            <a:endParaRPr kumimoji="1" lang="en-US" altLang="ja-JP" dirty="0"/>
          </a:p>
          <a:p>
            <a:pPr marL="269875"/>
            <a:r>
              <a:rPr lang="en-US" altLang="ja-JP" dirty="0"/>
              <a:t>A negative correlation between </a:t>
            </a:r>
            <a:r>
              <a:rPr kumimoji="1" lang="en-US" altLang="ja-JP" dirty="0"/>
              <a:t>prosocial behavior and depressive symptoms has noted.</a:t>
            </a:r>
          </a:p>
          <a:p>
            <a:pPr algn="r"/>
            <a:r>
              <a:rPr lang="en" altLang="ja-JP" sz="1050" b="0" i="0" u="none" strike="noStrike" dirty="0">
                <a:solidFill>
                  <a:srgbClr val="282828"/>
                </a:solidFill>
                <a:effectLst/>
              </a:rPr>
              <a:t>Eli B, et al. </a:t>
            </a:r>
            <a:r>
              <a:rPr lang="en" altLang="ja-JP" sz="1050" b="0" i="1" u="none" strike="noStrike" dirty="0">
                <a:solidFill>
                  <a:srgbClr val="282828"/>
                </a:solidFill>
                <a:effectLst/>
              </a:rPr>
              <a:t>Int J Environ Res Public Health.</a:t>
            </a:r>
            <a:r>
              <a:rPr lang="en" altLang="ja-JP" sz="1050" b="0" i="0" u="none" strike="noStrike" dirty="0">
                <a:solidFill>
                  <a:srgbClr val="282828"/>
                </a:solidFill>
                <a:effectLst/>
              </a:rPr>
              <a:t> (2021) </a:t>
            </a:r>
          </a:p>
          <a:p>
            <a:pPr algn="r"/>
            <a:r>
              <a:rPr lang="en" altLang="ja-JP" sz="1050" b="0" i="0" u="none" strike="noStrike" dirty="0">
                <a:solidFill>
                  <a:srgbClr val="282828"/>
                </a:solidFill>
                <a:effectLst/>
              </a:rPr>
              <a:t>Davis AN, et al. </a:t>
            </a:r>
            <a:r>
              <a:rPr lang="en" altLang="ja-JP" sz="1050" b="0" i="1" u="none" strike="noStrike" dirty="0">
                <a:solidFill>
                  <a:srgbClr val="282828"/>
                </a:solidFill>
                <a:effectLst/>
              </a:rPr>
              <a:t>J Youth </a:t>
            </a:r>
            <a:r>
              <a:rPr lang="en" altLang="ja-JP" sz="1050" b="0" i="1" u="none" strike="noStrike" dirty="0" err="1">
                <a:solidFill>
                  <a:srgbClr val="282828"/>
                </a:solidFill>
                <a:effectLst/>
              </a:rPr>
              <a:t>Adolesc</a:t>
            </a:r>
            <a:r>
              <a:rPr lang="en" altLang="ja-JP" sz="1050" b="0" i="1" u="none" strike="noStrike" dirty="0">
                <a:solidFill>
                  <a:srgbClr val="282828"/>
                </a:solidFill>
                <a:effectLst/>
              </a:rPr>
              <a:t>.</a:t>
            </a:r>
            <a:r>
              <a:rPr lang="en" altLang="ja-JP" sz="1050" b="0" i="0" u="none" strike="noStrike" dirty="0">
                <a:solidFill>
                  <a:srgbClr val="282828"/>
                </a:solidFill>
                <a:effectLst/>
              </a:rPr>
              <a:t> (2016)</a:t>
            </a:r>
          </a:p>
          <a:p>
            <a:endParaRPr lang="en-US" altLang="ja-JP" dirty="0"/>
          </a:p>
          <a:p>
            <a:r>
              <a:rPr lang="en" altLang="ja-JP" b="1" i="0" u="none" strike="noStrike" dirty="0">
                <a:solidFill>
                  <a:schemeClr val="accent1"/>
                </a:solidFill>
                <a:effectLst/>
              </a:rPr>
              <a:t>HYPOTHESIS</a:t>
            </a:r>
          </a:p>
          <a:p>
            <a:pPr marL="269875"/>
            <a:r>
              <a:rPr lang="en" altLang="ja-JP" dirty="0">
                <a:solidFill>
                  <a:srgbClr val="282828"/>
                </a:solidFill>
              </a:rPr>
              <a:t>B</a:t>
            </a:r>
            <a:r>
              <a:rPr lang="en" altLang="ja-JP" i="0" u="none" strike="noStrike" dirty="0">
                <a:solidFill>
                  <a:srgbClr val="282828"/>
                </a:solidFill>
                <a:effectLst/>
              </a:rPr>
              <a:t>eing </a:t>
            </a:r>
            <a:r>
              <a:rPr lang="en" altLang="ja-JP" i="0" u="none" strike="noStrike" dirty="0">
                <a:solidFill>
                  <a:schemeClr val="accent1"/>
                </a:solidFill>
                <a:effectLst/>
              </a:rPr>
              <a:t>praised</a:t>
            </a:r>
            <a:r>
              <a:rPr lang="en" altLang="ja-JP" i="0" u="none" strike="noStrike" dirty="0">
                <a:solidFill>
                  <a:srgbClr val="282828"/>
                </a:solidFill>
                <a:effectLst/>
              </a:rPr>
              <a:t> for </a:t>
            </a:r>
            <a:r>
              <a:rPr lang="en" altLang="ja-JP" i="0" u="none" strike="noStrike" dirty="0">
                <a:solidFill>
                  <a:schemeClr val="accent1"/>
                </a:solidFill>
                <a:effectLst/>
              </a:rPr>
              <a:t>prosocial behavior</a:t>
            </a:r>
            <a:r>
              <a:rPr lang="en" altLang="ja-JP" i="0" u="none" strike="noStrike" dirty="0">
                <a:solidFill>
                  <a:srgbClr val="282828"/>
                </a:solidFill>
                <a:effectLst/>
              </a:rPr>
              <a:t> would be longitudinally associated with decreased </a:t>
            </a:r>
            <a:r>
              <a:rPr lang="en" altLang="ja-JP" i="0" u="none" strike="noStrike" dirty="0">
                <a:solidFill>
                  <a:schemeClr val="accent1"/>
                </a:solidFill>
                <a:effectLst/>
              </a:rPr>
              <a:t>depressive symptoms </a:t>
            </a:r>
            <a:r>
              <a:rPr lang="en" altLang="ja-JP" i="0" u="none" strike="noStrike" dirty="0">
                <a:solidFill>
                  <a:srgbClr val="282828"/>
                </a:solidFill>
                <a:effectLst/>
              </a:rPr>
              <a:t>in adolescents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3376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2726C-9385-BE89-98A8-DEEB64A4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620" y="3144424"/>
            <a:ext cx="2130759" cy="569152"/>
          </a:xfrm>
        </p:spPr>
        <p:txBody>
          <a:bodyPr/>
          <a:lstStyle/>
          <a:p>
            <a:r>
              <a:rPr kumimoji="1" lang="en-US" altLang="ja-JP" sz="4000" dirty="0"/>
              <a:t>Methods</a:t>
            </a:r>
            <a:endParaRPr kumimoji="1" lang="ja-JP" altLang="en-US" sz="40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61CF5F-CA77-4420-71A4-E818500D0848}"/>
              </a:ext>
            </a:extLst>
          </p:cNvPr>
          <p:cNvSpPr/>
          <p:nvPr/>
        </p:nvSpPr>
        <p:spPr>
          <a:xfrm>
            <a:off x="381000" y="642257"/>
            <a:ext cx="8469086" cy="163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84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7F0B1-E9E5-208E-96AD-6DBCE387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Population</a:t>
            </a:r>
            <a:endParaRPr kumimoji="1" lang="ja-JP" altLang="en-US" sz="2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7625F9-575F-4F93-9CDE-4BE0339A6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4497"/>
            <a:ext cx="8177420" cy="5421847"/>
          </a:xfrm>
        </p:spPr>
        <p:txBody>
          <a:bodyPr>
            <a:normAutofit/>
          </a:bodyPr>
          <a:lstStyle/>
          <a:p>
            <a:endParaRPr lang="en-US" altLang="ja-JP" dirty="0"/>
          </a:p>
          <a:p>
            <a:r>
              <a:rPr lang="en-US" altLang="ja-JP" dirty="0"/>
              <a:t>Tokyo Teen Cohort study (n = 3171)</a:t>
            </a:r>
          </a:p>
          <a:p>
            <a:pPr marL="274638"/>
            <a:r>
              <a:rPr lang="en-US" altLang="ja-JP" dirty="0"/>
              <a:t>a prospective population-based study of early adolescents and their primary caregivers. </a:t>
            </a:r>
          </a:p>
          <a:p>
            <a:pPr algn="r"/>
            <a:r>
              <a:rPr lang="en-US" altLang="ja-JP" sz="1400" dirty="0"/>
              <a:t>S Ando et al. </a:t>
            </a:r>
            <a:r>
              <a:rPr lang="en-US" altLang="ja-JP" sz="1400" i="1" dirty="0"/>
              <a:t>Int J Epidemiol. </a:t>
            </a:r>
            <a:r>
              <a:rPr lang="en-US" altLang="ja-JP" sz="1400" dirty="0"/>
              <a:t>(2019)</a:t>
            </a:r>
          </a:p>
          <a:p>
            <a:endParaRPr kumimoji="1" lang="en-US" altLang="ja-JP" dirty="0"/>
          </a:p>
          <a:p>
            <a:r>
              <a:rPr lang="en-US" altLang="ja-JP" dirty="0"/>
              <a:t>Two time points</a:t>
            </a:r>
            <a:endParaRPr kumimoji="1" lang="en-US" altLang="ja-JP" dirty="0"/>
          </a:p>
          <a:p>
            <a:r>
              <a:rPr lang="ja-JP" altLang="en-US"/>
              <a:t>・</a:t>
            </a:r>
            <a:r>
              <a:rPr kumimoji="1" lang="en-US" altLang="ja-JP" dirty="0"/>
              <a:t>10 years old</a:t>
            </a:r>
          </a:p>
          <a:p>
            <a:r>
              <a:rPr lang="ja-JP" altLang="en-US"/>
              <a:t>・</a:t>
            </a:r>
            <a:r>
              <a:rPr kumimoji="1" lang="en-US" altLang="ja-JP" dirty="0"/>
              <a:t>12 years old</a:t>
            </a:r>
          </a:p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37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7F0B1-E9E5-208E-96AD-6DBCE387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Measures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7625F9-575F-4F93-9CDE-4BE0339A6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4497"/>
            <a:ext cx="7886700" cy="5739245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b="1" dirty="0"/>
              <a:t>Being Praised for Prosocial Behaviors</a:t>
            </a:r>
          </a:p>
          <a:p>
            <a:pPr marL="314325" indent="-314325"/>
            <a:r>
              <a:rPr lang="ja-JP" altLang="en-US"/>
              <a:t>・</a:t>
            </a:r>
            <a:r>
              <a:rPr lang="en" altLang="ja-JP" dirty="0"/>
              <a:t>F</a:t>
            </a:r>
            <a:r>
              <a:rPr lang="en" altLang="ja-JP" sz="2800" dirty="0">
                <a:effectLst/>
              </a:rPr>
              <a:t>reely describe answers to the question </a:t>
            </a:r>
            <a:r>
              <a:rPr lang="en" altLang="ja-JP" sz="2800" dirty="0">
                <a:solidFill>
                  <a:schemeClr val="accent1"/>
                </a:solidFill>
                <a:effectLst/>
              </a:rPr>
              <a:t>“What are you praised for?”</a:t>
            </a:r>
            <a:r>
              <a:rPr lang="en" altLang="ja-JP" sz="2800" dirty="0">
                <a:effectLst/>
              </a:rPr>
              <a:t>. </a:t>
            </a:r>
          </a:p>
          <a:p>
            <a:pPr marL="314325" indent="-314325"/>
            <a:r>
              <a:rPr lang="ja-JP" altLang="en-US" sz="2800">
                <a:effectLst/>
              </a:rPr>
              <a:t>・</a:t>
            </a:r>
            <a:r>
              <a:rPr lang="en" altLang="ja-JP" sz="2800" dirty="0">
                <a:effectLst/>
              </a:rPr>
              <a:t>Only children who clearly answered that they were </a:t>
            </a:r>
            <a:r>
              <a:rPr lang="en" altLang="ja-JP" sz="2800" dirty="0">
                <a:solidFill>
                  <a:schemeClr val="accent1"/>
                </a:solidFill>
                <a:effectLst/>
              </a:rPr>
              <a:t>praised for their prosocial behavior </a:t>
            </a:r>
            <a:r>
              <a:rPr lang="en" altLang="ja-JP" sz="2800" dirty="0">
                <a:effectLst/>
              </a:rPr>
              <a:t>were designated the “prosocial praise group.” </a:t>
            </a:r>
          </a:p>
          <a:p>
            <a:pPr marL="314325" indent="-314325"/>
            <a:r>
              <a:rPr lang="ja-JP" altLang="en-US"/>
              <a:t>・</a:t>
            </a:r>
            <a:r>
              <a:rPr lang="en-US" altLang="ja-JP" dirty="0"/>
              <a:t>Self-report at age 10</a:t>
            </a:r>
          </a:p>
          <a:p>
            <a:endParaRPr lang="en-US" altLang="ja-JP" dirty="0"/>
          </a:p>
          <a:p>
            <a:r>
              <a:rPr lang="en-US" altLang="ja-JP" b="1" dirty="0"/>
              <a:t>Depressive Symptoms</a:t>
            </a:r>
          </a:p>
          <a:p>
            <a:r>
              <a:rPr lang="ja-JP" altLang="en-US"/>
              <a:t>・</a:t>
            </a:r>
            <a:r>
              <a:rPr lang="en-US" altLang="ja-JP" dirty="0"/>
              <a:t>the Short Mood and Feeling Questionnaire (SMFQ)</a:t>
            </a:r>
          </a:p>
          <a:p>
            <a:r>
              <a:rPr lang="ja-JP" altLang="en-US"/>
              <a:t>・</a:t>
            </a:r>
            <a:r>
              <a:rPr lang="en-US" altLang="ja-JP" dirty="0"/>
              <a:t>Self-report at age 10 and 12</a:t>
            </a:r>
          </a:p>
          <a:p>
            <a:pPr algn="r"/>
            <a:r>
              <a:rPr lang="en" altLang="ja-JP" sz="1300" b="0" i="0" u="none" strike="noStrike" dirty="0" err="1">
                <a:solidFill>
                  <a:srgbClr val="282828"/>
                </a:solidFill>
                <a:effectLst/>
              </a:rPr>
              <a:t>Angold</a:t>
            </a:r>
            <a:r>
              <a:rPr lang="en" altLang="ja-JP" sz="1300" b="0" i="0" u="none" strike="noStrike" dirty="0">
                <a:solidFill>
                  <a:srgbClr val="282828"/>
                </a:solidFill>
                <a:effectLst/>
              </a:rPr>
              <a:t> A, et al. </a:t>
            </a:r>
            <a:r>
              <a:rPr lang="en" altLang="ja-JP" sz="1300" b="0" i="1" u="none" strike="noStrike" dirty="0">
                <a:solidFill>
                  <a:srgbClr val="282828"/>
                </a:solidFill>
                <a:effectLst/>
              </a:rPr>
              <a:t>Int J Methods </a:t>
            </a:r>
            <a:r>
              <a:rPr lang="en" altLang="ja-JP" sz="1300" b="0" i="1" u="none" strike="noStrike" dirty="0" err="1">
                <a:solidFill>
                  <a:srgbClr val="282828"/>
                </a:solidFill>
                <a:effectLst/>
              </a:rPr>
              <a:t>Psychiatr</a:t>
            </a:r>
            <a:r>
              <a:rPr lang="en" altLang="ja-JP" sz="1300" b="0" i="1" u="none" strike="noStrike" dirty="0">
                <a:solidFill>
                  <a:srgbClr val="282828"/>
                </a:solidFill>
                <a:effectLst/>
              </a:rPr>
              <a:t> Res.</a:t>
            </a:r>
            <a:r>
              <a:rPr lang="en" altLang="ja-JP" sz="1300" b="0" i="0" u="none" strike="noStrike" dirty="0">
                <a:solidFill>
                  <a:srgbClr val="282828"/>
                </a:solidFill>
                <a:effectLst/>
              </a:rPr>
              <a:t> (1995)</a:t>
            </a:r>
          </a:p>
          <a:p>
            <a:pPr algn="r"/>
            <a:endParaRPr lang="en-US" altLang="ja-JP" sz="1300" dirty="0"/>
          </a:p>
          <a:p>
            <a:r>
              <a:rPr kumimoji="1" lang="en-US" altLang="ja-JP" b="1" dirty="0"/>
              <a:t>Objective Prosocial Behavior</a:t>
            </a:r>
          </a:p>
          <a:p>
            <a:r>
              <a:rPr lang="ja-JP" altLang="en-US"/>
              <a:t>・</a:t>
            </a:r>
            <a:r>
              <a:rPr lang="en-US" altLang="ja-JP" dirty="0"/>
              <a:t>the Strength and Difficulty Questionnaire (SDQ)</a:t>
            </a:r>
          </a:p>
          <a:p>
            <a:r>
              <a:rPr lang="ja-JP" altLang="en-US"/>
              <a:t>・</a:t>
            </a:r>
            <a:r>
              <a:rPr lang="en-US" altLang="ja-JP" dirty="0"/>
              <a:t>Caregiver-report at age 10</a:t>
            </a:r>
          </a:p>
          <a:p>
            <a:pPr algn="r"/>
            <a:r>
              <a:rPr lang="en" altLang="ja-JP" sz="1300" b="0" i="0" u="none" strike="noStrike" dirty="0">
                <a:solidFill>
                  <a:srgbClr val="282828"/>
                </a:solidFill>
                <a:effectLst/>
              </a:rPr>
              <a:t>Silva TBF, et al. </a:t>
            </a:r>
            <a:r>
              <a:rPr lang="en" altLang="ja-JP" sz="1300" b="0" i="1" u="none" strike="noStrike" dirty="0">
                <a:solidFill>
                  <a:srgbClr val="282828"/>
                </a:solidFill>
                <a:effectLst/>
              </a:rPr>
              <a:t>Front Psychol.</a:t>
            </a:r>
            <a:r>
              <a:rPr lang="en" altLang="ja-JP" sz="1300" b="0" i="0" u="none" strike="noStrike" dirty="0">
                <a:solidFill>
                  <a:srgbClr val="282828"/>
                </a:solidFill>
                <a:effectLst/>
              </a:rPr>
              <a:t> (2015)</a:t>
            </a:r>
            <a:endParaRPr kumimoji="1" lang="ja-JP" altLang="en-US" sz="1300"/>
          </a:p>
        </p:txBody>
      </p:sp>
    </p:spTree>
    <p:extLst>
      <p:ext uri="{BB962C8B-B14F-4D97-AF65-F5344CB8AC3E}">
        <p14:creationId xmlns:p14="http://schemas.microsoft.com/office/powerpoint/2010/main" val="191449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42FD3-082B-7880-BFF5-29D22C61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Statistical Analysis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33E6F7-2518-D481-CE0A-61502E92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9611"/>
            <a:ext cx="7886700" cy="5920332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b="1" dirty="0"/>
              <a:t>Analysis</a:t>
            </a:r>
          </a:p>
          <a:p>
            <a:r>
              <a:rPr lang="ja-JP" altLang="en-US"/>
              <a:t>　</a:t>
            </a:r>
            <a:r>
              <a:rPr lang="en-US" altLang="ja-JP" dirty="0"/>
              <a:t>Multiple </a:t>
            </a:r>
            <a:r>
              <a:rPr lang="en-US" altLang="ja-JP" dirty="0">
                <a:solidFill>
                  <a:schemeClr val="accent1"/>
                </a:solidFill>
              </a:rPr>
              <a:t>Linear Regression</a:t>
            </a:r>
            <a:r>
              <a:rPr lang="en-US" altLang="ja-JP" dirty="0"/>
              <a:t> Analysis</a:t>
            </a:r>
          </a:p>
          <a:p>
            <a:endParaRPr kumimoji="1" lang="en-US" altLang="ja-JP" dirty="0"/>
          </a:p>
          <a:p>
            <a:r>
              <a:rPr kumimoji="1" lang="en-US" altLang="ja-JP" b="1" dirty="0"/>
              <a:t>Dependent variable</a:t>
            </a:r>
            <a:r>
              <a:rPr kumimoji="1" lang="en-US" altLang="ja-JP" dirty="0"/>
              <a:t> 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Depressive symptoms</a:t>
            </a:r>
          </a:p>
          <a:p>
            <a:r>
              <a:rPr lang="ja-JP" altLang="en-US"/>
              <a:t>　</a:t>
            </a:r>
            <a:r>
              <a:rPr lang="en-US" altLang="ja-JP" dirty="0"/>
              <a:t> </a:t>
            </a:r>
            <a:r>
              <a:rPr lang="ja-JP" altLang="en-US"/>
              <a:t>ー</a:t>
            </a:r>
            <a:r>
              <a:rPr lang="en-US" altLang="ja-JP" dirty="0"/>
              <a:t> at </a:t>
            </a:r>
            <a:r>
              <a:rPr lang="en-US" altLang="ja-JP" dirty="0">
                <a:solidFill>
                  <a:schemeClr val="accent1"/>
                </a:solidFill>
              </a:rPr>
              <a:t>age 12</a:t>
            </a:r>
          </a:p>
          <a:p>
            <a:endParaRPr lang="en-US" altLang="ja-JP" dirty="0"/>
          </a:p>
          <a:p>
            <a:r>
              <a:rPr lang="en-US" altLang="ja-JP" b="1" dirty="0"/>
              <a:t>Explanatory variables (predictors)</a:t>
            </a:r>
          </a:p>
          <a:p>
            <a:r>
              <a:rPr lang="ja-JP" altLang="en-US" dirty="0"/>
              <a:t>　</a:t>
            </a:r>
            <a:r>
              <a:rPr lang="en-US" altLang="ja-JP" dirty="0">
                <a:solidFill>
                  <a:schemeClr val="accent1"/>
                </a:solidFill>
              </a:rPr>
              <a:t>Being praised for prosocial behaviors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Depressive symptoms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Objective prosocial behaviors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Other confounders</a:t>
            </a:r>
          </a:p>
          <a:p>
            <a:r>
              <a:rPr lang="ja-JP" altLang="en-US"/>
              <a:t>　</a:t>
            </a:r>
            <a:r>
              <a:rPr lang="en-US" altLang="ja-JP" dirty="0"/>
              <a:t> </a:t>
            </a:r>
            <a:r>
              <a:rPr lang="ja-JP" altLang="en-US"/>
              <a:t>ー</a:t>
            </a:r>
            <a:r>
              <a:rPr lang="en-US" altLang="ja-JP" dirty="0"/>
              <a:t> at </a:t>
            </a:r>
            <a:r>
              <a:rPr lang="en-US" altLang="ja-JP" dirty="0">
                <a:solidFill>
                  <a:schemeClr val="accent1"/>
                </a:solidFill>
              </a:rPr>
              <a:t>age 10</a:t>
            </a:r>
          </a:p>
          <a:p>
            <a:endParaRPr lang="en-US" altLang="ja-JP" dirty="0"/>
          </a:p>
          <a:p>
            <a:r>
              <a:rPr lang="en-US" altLang="ja-JP" b="1" dirty="0"/>
              <a:t>Imputation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M</a:t>
            </a:r>
            <a:r>
              <a:rPr kumimoji="1" lang="en-US" altLang="ja-JP" dirty="0"/>
              <a:t>ultiple imputation by chained equation (MICE)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268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0F2F0-7612-A655-948E-2A1C3155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691" y="3144424"/>
            <a:ext cx="1858617" cy="569152"/>
          </a:xfrm>
        </p:spPr>
        <p:txBody>
          <a:bodyPr/>
          <a:lstStyle/>
          <a:p>
            <a:r>
              <a:rPr kumimoji="1" lang="en-US" altLang="ja-JP" sz="4000" dirty="0"/>
              <a:t>Results</a:t>
            </a:r>
            <a:endParaRPr kumimoji="1" lang="ja-JP" altLang="en-US" sz="40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12F8E36-3129-084F-A802-BE7326277142}"/>
              </a:ext>
            </a:extLst>
          </p:cNvPr>
          <p:cNvSpPr/>
          <p:nvPr/>
        </p:nvSpPr>
        <p:spPr>
          <a:xfrm>
            <a:off x="381000" y="642257"/>
            <a:ext cx="8469086" cy="163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87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A42134-10E0-F6D2-C3EB-7FC2B486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Demographics</a:t>
            </a:r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E37B702E-4998-43CE-A34C-F4135D3C8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54" t="8049" r="9718" b="58992"/>
          <a:stretch/>
        </p:blipFill>
        <p:spPr>
          <a:xfrm>
            <a:off x="149243" y="718457"/>
            <a:ext cx="8839200" cy="4566702"/>
          </a:xfr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D5935B-1A5C-3E78-9C61-4F1442F0807B}"/>
              </a:ext>
            </a:extLst>
          </p:cNvPr>
          <p:cNvSpPr txBox="1"/>
          <p:nvPr/>
        </p:nvSpPr>
        <p:spPr>
          <a:xfrm>
            <a:off x="74430" y="5395910"/>
            <a:ext cx="880607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Bef>
                <a:spcPts val="600"/>
              </a:spcBef>
            </a:pPr>
            <a:r>
              <a:rPr lang="ja-JP" altLang="en-US" sz="2000">
                <a:effectLst/>
                <a:latin typeface="+mn-ea"/>
              </a:rPr>
              <a:t>・</a:t>
            </a:r>
            <a:r>
              <a:rPr lang="en" altLang="ja-JP" sz="2000" dirty="0">
                <a:effectLst/>
                <a:latin typeface="+mn-ea"/>
              </a:rPr>
              <a:t>Depressive symptoms in the “prosocial praise group” were significantly lower than those in the other group both at age 10 and at age 12.</a:t>
            </a:r>
          </a:p>
          <a:p>
            <a:pPr marL="231775" indent="-231775">
              <a:spcBef>
                <a:spcPts val="600"/>
              </a:spcBef>
            </a:pPr>
            <a:r>
              <a:rPr kumimoji="1" lang="ja-JP" altLang="en-US" sz="2000">
                <a:latin typeface="+mn-ea"/>
              </a:rPr>
              <a:t>・</a:t>
            </a:r>
            <a:r>
              <a:rPr kumimoji="1" lang="en-US" altLang="ja-JP" sz="2000" dirty="0">
                <a:latin typeface="+mn-ea"/>
              </a:rPr>
              <a:t>Prosocial behaviors are observed more frequently in the ”prosocial praised group”.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680DE08-3991-AFD0-A431-60AD3059ABD3}"/>
              </a:ext>
            </a:extLst>
          </p:cNvPr>
          <p:cNvSpPr/>
          <p:nvPr/>
        </p:nvSpPr>
        <p:spPr>
          <a:xfrm>
            <a:off x="149243" y="2732314"/>
            <a:ext cx="8731258" cy="762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06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DD83DD-8F15-47BC-F350-DFF97ED0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Multiple Linear Regression Analysis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B0EB9E2-8A76-CE0D-2B35-870144CB4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0" t="63090" r="7084" b="8399"/>
          <a:stretch/>
        </p:blipFill>
        <p:spPr>
          <a:xfrm>
            <a:off x="161453" y="713483"/>
            <a:ext cx="8821093" cy="382858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103E23-BB1C-B9A8-3BB0-D4F785136B7C}"/>
              </a:ext>
            </a:extLst>
          </p:cNvPr>
          <p:cNvSpPr txBox="1"/>
          <p:nvPr/>
        </p:nvSpPr>
        <p:spPr>
          <a:xfrm>
            <a:off x="102405" y="4523408"/>
            <a:ext cx="888014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638" indent="-274638">
              <a:spcBef>
                <a:spcPts val="600"/>
              </a:spcBef>
            </a:pPr>
            <a:r>
              <a:rPr lang="ja-JP" altLang="en-US" sz="2200">
                <a:latin typeface="+mn-ea"/>
              </a:rPr>
              <a:t>・</a:t>
            </a:r>
            <a:r>
              <a:rPr lang="en" altLang="ja-JP" sz="2200" dirty="0">
                <a:latin typeface="+mn-ea"/>
              </a:rPr>
              <a:t>T</a:t>
            </a:r>
            <a:r>
              <a:rPr lang="en" altLang="ja-JP" sz="2200" dirty="0">
                <a:effectLst/>
                <a:latin typeface="+mn-ea"/>
              </a:rPr>
              <a:t>he children who reported </a:t>
            </a:r>
            <a:r>
              <a:rPr lang="en" altLang="ja-JP" sz="2200" dirty="0">
                <a:solidFill>
                  <a:schemeClr val="accent2"/>
                </a:solidFill>
                <a:effectLst/>
                <a:latin typeface="+mn-ea"/>
              </a:rPr>
              <a:t>being praised for prosocial </a:t>
            </a:r>
            <a:r>
              <a:rPr lang="en" altLang="ja-JP" sz="2200" dirty="0">
                <a:effectLst/>
                <a:latin typeface="+mn-ea"/>
              </a:rPr>
              <a:t>behavior at age 10 had </a:t>
            </a:r>
            <a:r>
              <a:rPr lang="en" altLang="ja-JP" sz="2200" dirty="0">
                <a:solidFill>
                  <a:schemeClr val="accent2"/>
                </a:solidFill>
                <a:effectLst/>
                <a:latin typeface="+mn-ea"/>
              </a:rPr>
              <a:t>significantly lower depressive symptoms at age 12. </a:t>
            </a:r>
            <a:endParaRPr lang="en" altLang="ja-JP" sz="2200" dirty="0">
              <a:solidFill>
                <a:schemeClr val="accent2"/>
              </a:solidFill>
              <a:latin typeface="+mn-ea"/>
            </a:endParaRPr>
          </a:p>
          <a:p>
            <a:pPr marL="274638" indent="-274638">
              <a:spcBef>
                <a:spcPts val="600"/>
              </a:spcBef>
            </a:pPr>
            <a:r>
              <a:rPr lang="ja-JP" altLang="en-US" sz="2200">
                <a:effectLst/>
                <a:latin typeface="+mn-ea"/>
              </a:rPr>
              <a:t>・</a:t>
            </a:r>
            <a:r>
              <a:rPr lang="en" altLang="ja-JP" sz="2200" dirty="0">
                <a:effectLst/>
                <a:latin typeface="+mn-ea"/>
              </a:rPr>
              <a:t>This association remained significant after adjusting for confounders, including baseline depressive.</a:t>
            </a:r>
          </a:p>
          <a:p>
            <a:pPr marL="274638" indent="-274638">
              <a:spcBef>
                <a:spcPts val="600"/>
              </a:spcBef>
            </a:pPr>
            <a:r>
              <a:rPr lang="ja-JP" altLang="en-US" sz="2200">
                <a:effectLst/>
                <a:latin typeface="+mn-ea"/>
              </a:rPr>
              <a:t>・</a:t>
            </a:r>
            <a:r>
              <a:rPr lang="en-US" altLang="ja-JP" sz="2200" dirty="0">
                <a:solidFill>
                  <a:schemeClr val="accent1"/>
                </a:solidFill>
                <a:effectLst/>
                <a:latin typeface="+mn-ea"/>
              </a:rPr>
              <a:t>Objective </a:t>
            </a:r>
            <a:r>
              <a:rPr lang="en" altLang="ja-JP" sz="2200" dirty="0">
                <a:solidFill>
                  <a:schemeClr val="accent1"/>
                </a:solidFill>
                <a:latin typeface="+mn-ea"/>
              </a:rPr>
              <a:t>p</a:t>
            </a:r>
            <a:r>
              <a:rPr lang="en" altLang="ja-JP" sz="2200" dirty="0">
                <a:solidFill>
                  <a:schemeClr val="accent1"/>
                </a:solidFill>
                <a:effectLst/>
                <a:latin typeface="+mn-ea"/>
              </a:rPr>
              <a:t>rosocial behavior alone was not associated </a:t>
            </a:r>
            <a:r>
              <a:rPr lang="en" altLang="ja-JP" sz="2200" dirty="0">
                <a:effectLst/>
                <a:latin typeface="+mn-ea"/>
              </a:rPr>
              <a:t>with depressive symptoms. </a:t>
            </a:r>
            <a:endParaRPr lang="en" altLang="ja-JP" sz="2200" dirty="0">
              <a:latin typeface="+mn-ea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39E0B67-FBCD-C16C-169A-F66D6F5CC566}"/>
              </a:ext>
            </a:extLst>
          </p:cNvPr>
          <p:cNvSpPr/>
          <p:nvPr/>
        </p:nvSpPr>
        <p:spPr>
          <a:xfrm>
            <a:off x="206370" y="1719943"/>
            <a:ext cx="8776176" cy="21771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9A0BAA-5653-E5D8-9CF4-B9B4B27B0C7E}"/>
              </a:ext>
            </a:extLst>
          </p:cNvPr>
          <p:cNvSpPr/>
          <p:nvPr/>
        </p:nvSpPr>
        <p:spPr>
          <a:xfrm>
            <a:off x="206370" y="2127764"/>
            <a:ext cx="8776176" cy="21771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53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621</Words>
  <Application>Microsoft Macintosh PowerPoint</Application>
  <PresentationFormat>画面に合わせる (4:3)</PresentationFormat>
  <Paragraphs>85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Being Praised for Prosocial Behaviors Longitudinally Reduces Depressive Symptoms in Early Adolescents: A Population-Based Cohort Study</vt:lpstr>
      <vt:lpstr>Background</vt:lpstr>
      <vt:lpstr>Methods</vt:lpstr>
      <vt:lpstr>Population</vt:lpstr>
      <vt:lpstr>Measures</vt:lpstr>
      <vt:lpstr>Statistical Analysis</vt:lpstr>
      <vt:lpstr>Results</vt:lpstr>
      <vt:lpstr>Demographics</vt:lpstr>
      <vt:lpstr>Multiple Linear Regression Analysis</vt:lpstr>
      <vt:lpstr>Discussion</vt:lpstr>
      <vt:lpstr>Possible Explanations</vt:lpstr>
      <vt:lpstr>Limitations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長岡　大樹</dc:creator>
  <cp:lastModifiedBy>長岡　大樹</cp:lastModifiedBy>
  <cp:revision>3</cp:revision>
  <dcterms:created xsi:type="dcterms:W3CDTF">2022-05-31T00:16:34Z</dcterms:created>
  <dcterms:modified xsi:type="dcterms:W3CDTF">2022-10-14T06:05:56Z</dcterms:modified>
</cp:coreProperties>
</file>