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592" r:id="rId2"/>
    <p:sldId id="960" r:id="rId3"/>
    <p:sldId id="961" r:id="rId4"/>
    <p:sldId id="955" r:id="rId5"/>
    <p:sldId id="962" r:id="rId6"/>
    <p:sldId id="749" r:id="rId7"/>
    <p:sldId id="917" r:id="rId8"/>
    <p:sldId id="927" r:id="rId9"/>
    <p:sldId id="938" r:id="rId10"/>
    <p:sldId id="959" r:id="rId11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197207E-F3CE-4FFB-90E9-1903E3BDCA82}">
          <p14:sldIdLst>
            <p14:sldId id="592"/>
            <p14:sldId id="960"/>
            <p14:sldId id="961"/>
            <p14:sldId id="955"/>
            <p14:sldId id="962"/>
            <p14:sldId id="749"/>
            <p14:sldId id="917"/>
            <p14:sldId id="927"/>
            <p14:sldId id="938"/>
            <p14:sldId id="959"/>
          </p14:sldIdLst>
        </p14:section>
        <p14:section name="タイトルなしのセクション" id="{70753BEE-258C-4966-8E4E-FB268EE28F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FFFF"/>
    <a:srgbClr val="000000"/>
    <a:srgbClr val="E9EBF5"/>
    <a:srgbClr val="CFD5EA"/>
    <a:srgbClr val="987754"/>
    <a:srgbClr val="4472C4"/>
    <a:srgbClr val="ED7D31"/>
    <a:srgbClr val="E9E9E9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DDED9-0235-4641-B3C4-94B48FF106E2}" v="73" dt="2022-10-16T03:12:56.943"/>
    <p1510:client id="{CB950E9A-0E2D-4B4C-B9C3-7C3A1C508CDF}" v="34" dt="2022-10-16T01:36:02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3537" autoAdjust="0"/>
  </p:normalViewPr>
  <p:slideViewPr>
    <p:cSldViewPr showGuides="1">
      <p:cViewPr varScale="1">
        <p:scale>
          <a:sx n="101" d="100"/>
          <a:sy n="101" d="100"/>
        </p:scale>
        <p:origin x="152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oka Mao" userId="997b1a7290edda0b" providerId="LiveId" clId="{CB950E9A-0E2D-4B4C-B9C3-7C3A1C508CDF}"/>
    <pc:docChg chg="undo custSel addSld delSld modSld sldOrd modSection">
      <pc:chgData name="Fujioka Mao" userId="997b1a7290edda0b" providerId="LiveId" clId="{CB950E9A-0E2D-4B4C-B9C3-7C3A1C508CDF}" dt="2022-10-16T01:40:06.353" v="1553" actId="20577"/>
      <pc:docMkLst>
        <pc:docMk/>
      </pc:docMkLst>
      <pc:sldChg chg="modSp mod">
        <pc:chgData name="Fujioka Mao" userId="997b1a7290edda0b" providerId="LiveId" clId="{CB950E9A-0E2D-4B4C-B9C3-7C3A1C508CDF}" dt="2022-10-16T00:51:29.711" v="214" actId="20577"/>
        <pc:sldMkLst>
          <pc:docMk/>
          <pc:sldMk cId="3070647433" sldId="592"/>
        </pc:sldMkLst>
        <pc:spChg chg="mod">
          <ac:chgData name="Fujioka Mao" userId="997b1a7290edda0b" providerId="LiveId" clId="{CB950E9A-0E2D-4B4C-B9C3-7C3A1C508CDF}" dt="2022-10-16T00:51:29.711" v="214" actId="20577"/>
          <ac:spMkLst>
            <pc:docMk/>
            <pc:sldMk cId="3070647433" sldId="592"/>
            <ac:spMk id="2" creationId="{2B45F261-5BC1-4B08-AF7D-1C837CB1E2E3}"/>
          </ac:spMkLst>
        </pc:spChg>
        <pc:spChg chg="mod">
          <ac:chgData name="Fujioka Mao" userId="997b1a7290edda0b" providerId="LiveId" clId="{CB950E9A-0E2D-4B4C-B9C3-7C3A1C508CDF}" dt="2022-10-16T00:49:50.336" v="206" actId="20577"/>
          <ac:spMkLst>
            <pc:docMk/>
            <pc:sldMk cId="3070647433" sldId="592"/>
            <ac:spMk id="3" creationId="{DB1A87F8-2907-459C-B0CB-C443AA8197FB}"/>
          </ac:spMkLst>
        </pc:spChg>
      </pc:sldChg>
      <pc:sldChg chg="del">
        <pc:chgData name="Fujioka Mao" userId="997b1a7290edda0b" providerId="LiveId" clId="{CB950E9A-0E2D-4B4C-B9C3-7C3A1C508CDF}" dt="2022-10-16T01:22:58.212" v="1217" actId="2696"/>
        <pc:sldMkLst>
          <pc:docMk/>
          <pc:sldMk cId="3712223623" sldId="635"/>
        </pc:sldMkLst>
      </pc:sldChg>
      <pc:sldChg chg="addSp modSp mod ord">
        <pc:chgData name="Fujioka Mao" userId="997b1a7290edda0b" providerId="LiveId" clId="{CB950E9A-0E2D-4B4C-B9C3-7C3A1C508CDF}" dt="2022-10-16T01:16:46.066" v="1010" actId="207"/>
        <pc:sldMkLst>
          <pc:docMk/>
          <pc:sldMk cId="2855094385" sldId="749"/>
        </pc:sldMkLst>
        <pc:spChg chg="mod">
          <ac:chgData name="Fujioka Mao" userId="997b1a7290edda0b" providerId="LiveId" clId="{CB950E9A-0E2D-4B4C-B9C3-7C3A1C508CDF}" dt="2022-10-16T01:14:18.244" v="982" actId="1076"/>
          <ac:spMkLst>
            <pc:docMk/>
            <pc:sldMk cId="2855094385" sldId="749"/>
            <ac:spMk id="2" creationId="{13F9046C-42A9-6A0F-68C0-5F00D4F3037F}"/>
          </ac:spMkLst>
        </pc:spChg>
        <pc:spChg chg="add mod">
          <ac:chgData name="Fujioka Mao" userId="997b1a7290edda0b" providerId="LiveId" clId="{CB950E9A-0E2D-4B4C-B9C3-7C3A1C508CDF}" dt="2022-10-16T01:16:46.066" v="1010" actId="207"/>
          <ac:spMkLst>
            <pc:docMk/>
            <pc:sldMk cId="2855094385" sldId="749"/>
            <ac:spMk id="6" creationId="{06B1B563-FEE9-ACB6-F47A-2CE95A04B6D5}"/>
          </ac:spMkLst>
        </pc:spChg>
        <pc:spChg chg="add mod">
          <ac:chgData name="Fujioka Mao" userId="997b1a7290edda0b" providerId="LiveId" clId="{CB950E9A-0E2D-4B4C-B9C3-7C3A1C508CDF}" dt="2022-10-16T01:16:46.066" v="1010" actId="207"/>
          <ac:spMkLst>
            <pc:docMk/>
            <pc:sldMk cId="2855094385" sldId="749"/>
            <ac:spMk id="7" creationId="{71A1F37C-FD9A-6156-F022-01836CBAB209}"/>
          </ac:spMkLst>
        </pc:spChg>
        <pc:spChg chg="mod">
          <ac:chgData name="Fujioka Mao" userId="997b1a7290edda0b" providerId="LiveId" clId="{CB950E9A-0E2D-4B4C-B9C3-7C3A1C508CDF}" dt="2022-10-16T01:16:06.755" v="1009" actId="14100"/>
          <ac:spMkLst>
            <pc:docMk/>
            <pc:sldMk cId="2855094385" sldId="749"/>
            <ac:spMk id="8" creationId="{BE23CDF3-4609-D0F1-A9FD-C11AA015C0B7}"/>
          </ac:spMkLst>
        </pc:spChg>
        <pc:spChg chg="add mod">
          <ac:chgData name="Fujioka Mao" userId="997b1a7290edda0b" providerId="LiveId" clId="{CB950E9A-0E2D-4B4C-B9C3-7C3A1C508CDF}" dt="2022-10-16T01:16:46.066" v="1010" actId="207"/>
          <ac:spMkLst>
            <pc:docMk/>
            <pc:sldMk cId="2855094385" sldId="749"/>
            <ac:spMk id="9" creationId="{F553807A-A56B-F308-CE80-234FF7896914}"/>
          </ac:spMkLst>
        </pc:spChg>
        <pc:spChg chg="add mod">
          <ac:chgData name="Fujioka Mao" userId="997b1a7290edda0b" providerId="LiveId" clId="{CB950E9A-0E2D-4B4C-B9C3-7C3A1C508CDF}" dt="2022-10-16T01:15:33.791" v="997" actId="1036"/>
          <ac:spMkLst>
            <pc:docMk/>
            <pc:sldMk cId="2855094385" sldId="749"/>
            <ac:spMk id="10" creationId="{94C00D5D-347F-504A-1E6E-D86EB6CAAD6A}"/>
          </ac:spMkLst>
        </pc:spChg>
        <pc:picChg chg="mod">
          <ac:chgData name="Fujioka Mao" userId="997b1a7290edda0b" providerId="LiveId" clId="{CB950E9A-0E2D-4B4C-B9C3-7C3A1C508CDF}" dt="2022-10-16T01:07:35.445" v="744" actId="1076"/>
          <ac:picMkLst>
            <pc:docMk/>
            <pc:sldMk cId="2855094385" sldId="749"/>
            <ac:picMk id="1026" creationId="{8D6DE5CD-517D-503E-EB9C-62CB94E254B7}"/>
          </ac:picMkLst>
        </pc:picChg>
      </pc:sldChg>
      <pc:sldChg chg="delSp modSp mod ord">
        <pc:chgData name="Fujioka Mao" userId="997b1a7290edda0b" providerId="LiveId" clId="{CB950E9A-0E2D-4B4C-B9C3-7C3A1C508CDF}" dt="2022-10-16T01:24:13.018" v="1243" actId="20577"/>
        <pc:sldMkLst>
          <pc:docMk/>
          <pc:sldMk cId="3734014367" sldId="917"/>
        </pc:sldMkLst>
        <pc:spChg chg="mod">
          <ac:chgData name="Fujioka Mao" userId="997b1a7290edda0b" providerId="LiveId" clId="{CB950E9A-0E2D-4B4C-B9C3-7C3A1C508CDF}" dt="2022-10-16T01:17:55.209" v="1066" actId="20577"/>
          <ac:spMkLst>
            <pc:docMk/>
            <pc:sldMk cId="3734014367" sldId="917"/>
            <ac:spMk id="2" creationId="{E240C484-B74D-9A6B-774A-597315340B32}"/>
          </ac:spMkLst>
        </pc:spChg>
        <pc:spChg chg="del">
          <ac:chgData name="Fujioka Mao" userId="997b1a7290edda0b" providerId="LiveId" clId="{CB950E9A-0E2D-4B4C-B9C3-7C3A1C508CDF}" dt="2022-10-16T01:18:09.300" v="1077" actId="478"/>
          <ac:spMkLst>
            <pc:docMk/>
            <pc:sldMk cId="3734014367" sldId="917"/>
            <ac:spMk id="9" creationId="{15DF7857-0D59-9CFD-188E-6C47641D79A9}"/>
          </ac:spMkLst>
        </pc:spChg>
        <pc:graphicFrameChg chg="mod modGraphic">
          <ac:chgData name="Fujioka Mao" userId="997b1a7290edda0b" providerId="LiveId" clId="{CB950E9A-0E2D-4B4C-B9C3-7C3A1C508CDF}" dt="2022-10-16T01:24:13.018" v="1243" actId="20577"/>
          <ac:graphicFrameMkLst>
            <pc:docMk/>
            <pc:sldMk cId="3734014367" sldId="917"/>
            <ac:graphicFrameMk id="7" creationId="{07B4B720-AE1C-6233-6F65-7909D63255A8}"/>
          </ac:graphicFrameMkLst>
        </pc:graphicFrameChg>
      </pc:sldChg>
      <pc:sldChg chg="modSp mod">
        <pc:chgData name="Fujioka Mao" userId="997b1a7290edda0b" providerId="LiveId" clId="{CB950E9A-0E2D-4B4C-B9C3-7C3A1C508CDF}" dt="2022-10-16T01:33:13.503" v="1419" actId="20577"/>
        <pc:sldMkLst>
          <pc:docMk/>
          <pc:sldMk cId="3582231642" sldId="927"/>
        </pc:sldMkLst>
        <pc:spChg chg="mod">
          <ac:chgData name="Fujioka Mao" userId="997b1a7290edda0b" providerId="LiveId" clId="{CB950E9A-0E2D-4B4C-B9C3-7C3A1C508CDF}" dt="2022-10-16T01:24:56.838" v="1270" actId="20577"/>
          <ac:spMkLst>
            <pc:docMk/>
            <pc:sldMk cId="3582231642" sldId="927"/>
            <ac:spMk id="2" creationId="{E1188E1A-C08A-E0B7-2D16-98C25CDDD17B}"/>
          </ac:spMkLst>
        </pc:spChg>
        <pc:spChg chg="mod">
          <ac:chgData name="Fujioka Mao" userId="997b1a7290edda0b" providerId="LiveId" clId="{CB950E9A-0E2D-4B4C-B9C3-7C3A1C508CDF}" dt="2022-10-16T01:33:13.503" v="1419" actId="20577"/>
          <ac:spMkLst>
            <pc:docMk/>
            <pc:sldMk cId="3582231642" sldId="927"/>
            <ac:spMk id="6" creationId="{B265EDE7-7557-FFE6-D5D4-A06EE1F106FD}"/>
          </ac:spMkLst>
        </pc:spChg>
      </pc:sldChg>
      <pc:sldChg chg="modSp mod">
        <pc:chgData name="Fujioka Mao" userId="997b1a7290edda0b" providerId="LiveId" clId="{CB950E9A-0E2D-4B4C-B9C3-7C3A1C508CDF}" dt="2022-10-16T01:40:06.353" v="1553" actId="20577"/>
        <pc:sldMkLst>
          <pc:docMk/>
          <pc:sldMk cId="3414025885" sldId="935"/>
        </pc:sldMkLst>
        <pc:spChg chg="mod">
          <ac:chgData name="Fujioka Mao" userId="997b1a7290edda0b" providerId="LiveId" clId="{CB950E9A-0E2D-4B4C-B9C3-7C3A1C508CDF}" dt="2022-10-16T01:40:06.353" v="1553" actId="20577"/>
          <ac:spMkLst>
            <pc:docMk/>
            <pc:sldMk cId="3414025885" sldId="935"/>
            <ac:spMk id="2" creationId="{6058B620-7A2F-0104-03D4-D290FE5EEC23}"/>
          </ac:spMkLst>
        </pc:spChg>
      </pc:sldChg>
      <pc:sldChg chg="modSp mod">
        <pc:chgData name="Fujioka Mao" userId="997b1a7290edda0b" providerId="LiveId" clId="{CB950E9A-0E2D-4B4C-B9C3-7C3A1C508CDF}" dt="2022-10-16T01:36:25.849" v="1512" actId="20577"/>
        <pc:sldMkLst>
          <pc:docMk/>
          <pc:sldMk cId="903515929" sldId="938"/>
        </pc:sldMkLst>
        <pc:spChg chg="mod">
          <ac:chgData name="Fujioka Mao" userId="997b1a7290edda0b" providerId="LiveId" clId="{CB950E9A-0E2D-4B4C-B9C3-7C3A1C508CDF}" dt="2022-10-16T01:34:22.574" v="1436" actId="20577"/>
          <ac:spMkLst>
            <pc:docMk/>
            <pc:sldMk cId="903515929" sldId="938"/>
            <ac:spMk id="2" creationId="{6058B620-7A2F-0104-03D4-D290FE5EEC23}"/>
          </ac:spMkLst>
        </pc:spChg>
        <pc:graphicFrameChg chg="mod modGraphic">
          <ac:chgData name="Fujioka Mao" userId="997b1a7290edda0b" providerId="LiveId" clId="{CB950E9A-0E2D-4B4C-B9C3-7C3A1C508CDF}" dt="2022-10-16T01:36:25.849" v="1512" actId="20577"/>
          <ac:graphicFrameMkLst>
            <pc:docMk/>
            <pc:sldMk cId="903515929" sldId="938"/>
            <ac:graphicFrameMk id="7" creationId="{8CFF1CB4-38CB-67A0-641E-1C04C18815BE}"/>
          </ac:graphicFrameMkLst>
        </pc:graphicFrameChg>
      </pc:sldChg>
      <pc:sldChg chg="del">
        <pc:chgData name="Fujioka Mao" userId="997b1a7290edda0b" providerId="LiveId" clId="{CB950E9A-0E2D-4B4C-B9C3-7C3A1C508CDF}" dt="2022-10-16T01:23:29.159" v="1219" actId="2696"/>
        <pc:sldMkLst>
          <pc:docMk/>
          <pc:sldMk cId="1316209144" sldId="946"/>
        </pc:sldMkLst>
      </pc:sldChg>
      <pc:sldChg chg="del">
        <pc:chgData name="Fujioka Mao" userId="997b1a7290edda0b" providerId="LiveId" clId="{CB950E9A-0E2D-4B4C-B9C3-7C3A1C508CDF}" dt="2022-10-16T01:37:11.326" v="1518" actId="2696"/>
        <pc:sldMkLst>
          <pc:docMk/>
          <pc:sldMk cId="1680513760" sldId="947"/>
        </pc:sldMkLst>
      </pc:sldChg>
      <pc:sldChg chg="del">
        <pc:chgData name="Fujioka Mao" userId="997b1a7290edda0b" providerId="LiveId" clId="{CB950E9A-0E2D-4B4C-B9C3-7C3A1C508CDF}" dt="2022-10-16T01:37:11.323" v="1516" actId="2696"/>
        <pc:sldMkLst>
          <pc:docMk/>
          <pc:sldMk cId="1856598665" sldId="950"/>
        </pc:sldMkLst>
      </pc:sldChg>
      <pc:sldChg chg="del">
        <pc:chgData name="Fujioka Mao" userId="997b1a7290edda0b" providerId="LiveId" clId="{CB950E9A-0E2D-4B4C-B9C3-7C3A1C508CDF}" dt="2022-10-16T01:37:11.325" v="1517" actId="2696"/>
        <pc:sldMkLst>
          <pc:docMk/>
          <pc:sldMk cId="1184235004" sldId="953"/>
        </pc:sldMkLst>
      </pc:sldChg>
      <pc:sldChg chg="del">
        <pc:chgData name="Fujioka Mao" userId="997b1a7290edda0b" providerId="LiveId" clId="{CB950E9A-0E2D-4B4C-B9C3-7C3A1C508CDF}" dt="2022-10-16T01:37:11.322" v="1515" actId="2696"/>
        <pc:sldMkLst>
          <pc:docMk/>
          <pc:sldMk cId="1170426234" sldId="954"/>
        </pc:sldMkLst>
      </pc:sldChg>
      <pc:sldChg chg="del">
        <pc:chgData name="Fujioka Mao" userId="997b1a7290edda0b" providerId="LiveId" clId="{CB950E9A-0E2D-4B4C-B9C3-7C3A1C508CDF}" dt="2022-10-16T01:37:11.327" v="1519" actId="2696"/>
        <pc:sldMkLst>
          <pc:docMk/>
          <pc:sldMk cId="2929376362" sldId="956"/>
        </pc:sldMkLst>
      </pc:sldChg>
      <pc:sldChg chg="del">
        <pc:chgData name="Fujioka Mao" userId="997b1a7290edda0b" providerId="LiveId" clId="{CB950E9A-0E2D-4B4C-B9C3-7C3A1C508CDF}" dt="2022-10-16T01:37:11.321" v="1514" actId="2696"/>
        <pc:sldMkLst>
          <pc:docMk/>
          <pc:sldMk cId="3072125304" sldId="957"/>
        </pc:sldMkLst>
      </pc:sldChg>
      <pc:sldChg chg="del">
        <pc:chgData name="Fujioka Mao" userId="997b1a7290edda0b" providerId="LiveId" clId="{CB950E9A-0E2D-4B4C-B9C3-7C3A1C508CDF}" dt="2022-10-16T01:37:01.590" v="1513" actId="2696"/>
        <pc:sldMkLst>
          <pc:docMk/>
          <pc:sldMk cId="2991926611" sldId="958"/>
        </pc:sldMkLst>
      </pc:sldChg>
      <pc:sldChg chg="modSp new mod">
        <pc:chgData name="Fujioka Mao" userId="997b1a7290edda0b" providerId="LiveId" clId="{CB950E9A-0E2D-4B4C-B9C3-7C3A1C508CDF}" dt="2022-10-16T00:55:01.401" v="261" actId="20577"/>
        <pc:sldMkLst>
          <pc:docMk/>
          <pc:sldMk cId="2190222626" sldId="960"/>
        </pc:sldMkLst>
        <pc:spChg chg="mod">
          <ac:chgData name="Fujioka Mao" userId="997b1a7290edda0b" providerId="LiveId" clId="{CB950E9A-0E2D-4B4C-B9C3-7C3A1C508CDF}" dt="2022-10-16T00:52:01.771" v="225" actId="20577"/>
          <ac:spMkLst>
            <pc:docMk/>
            <pc:sldMk cId="2190222626" sldId="960"/>
            <ac:spMk id="2" creationId="{FAF0B06C-5EA3-8D71-051C-A7DCC96CC5DA}"/>
          </ac:spMkLst>
        </pc:spChg>
        <pc:spChg chg="mod">
          <ac:chgData name="Fujioka Mao" userId="997b1a7290edda0b" providerId="LiveId" clId="{CB950E9A-0E2D-4B4C-B9C3-7C3A1C508CDF}" dt="2022-10-16T00:55:01.401" v="261" actId="20577"/>
          <ac:spMkLst>
            <pc:docMk/>
            <pc:sldMk cId="2190222626" sldId="960"/>
            <ac:spMk id="6" creationId="{EF187A98-62AD-74B4-468A-7B70E864F940}"/>
          </ac:spMkLst>
        </pc:spChg>
      </pc:sldChg>
      <pc:sldChg chg="addSp modSp new mod modAnim">
        <pc:chgData name="Fujioka Mao" userId="997b1a7290edda0b" providerId="LiveId" clId="{CB950E9A-0E2D-4B4C-B9C3-7C3A1C508CDF}" dt="2022-10-16T01:23:17.502" v="1218"/>
        <pc:sldMkLst>
          <pc:docMk/>
          <pc:sldMk cId="3269068942" sldId="961"/>
        </pc:sldMkLst>
        <pc:spChg chg="mod">
          <ac:chgData name="Fujioka Mao" userId="997b1a7290edda0b" providerId="LiveId" clId="{CB950E9A-0E2D-4B4C-B9C3-7C3A1C508CDF}" dt="2022-10-16T00:55:40.850" v="307" actId="20577"/>
          <ac:spMkLst>
            <pc:docMk/>
            <pc:sldMk cId="3269068942" sldId="961"/>
            <ac:spMk id="2" creationId="{6F2EEE02-A22B-42EF-FBF5-47D5BBE4E7A9}"/>
          </ac:spMkLst>
        </pc:spChg>
        <pc:spChg chg="mod">
          <ac:chgData name="Fujioka Mao" userId="997b1a7290edda0b" providerId="LiveId" clId="{CB950E9A-0E2D-4B4C-B9C3-7C3A1C508CDF}" dt="2022-10-16T01:05:30.859" v="611" actId="20577"/>
          <ac:spMkLst>
            <pc:docMk/>
            <pc:sldMk cId="3269068942" sldId="961"/>
            <ac:spMk id="6" creationId="{3FA0C9AC-DB77-5C5B-CC05-928B5BD703FD}"/>
          </ac:spMkLst>
        </pc:spChg>
        <pc:spChg chg="add mod">
          <ac:chgData name="Fujioka Mao" userId="997b1a7290edda0b" providerId="LiveId" clId="{CB950E9A-0E2D-4B4C-B9C3-7C3A1C508CDF}" dt="2022-10-16T01:01:10.343" v="541" actId="14100"/>
          <ac:spMkLst>
            <pc:docMk/>
            <pc:sldMk cId="3269068942" sldId="961"/>
            <ac:spMk id="7" creationId="{E9A6F340-C4FD-DF12-C2A8-82810422C136}"/>
          </ac:spMkLst>
        </pc:spChg>
        <pc:spChg chg="add mod">
          <ac:chgData name="Fujioka Mao" userId="997b1a7290edda0b" providerId="LiveId" clId="{CB950E9A-0E2D-4B4C-B9C3-7C3A1C508CDF}" dt="2022-10-16T01:00:35.168" v="518" actId="1076"/>
          <ac:spMkLst>
            <pc:docMk/>
            <pc:sldMk cId="3269068942" sldId="961"/>
            <ac:spMk id="8" creationId="{FA17866A-3470-96BB-F9B8-C289485841D0}"/>
          </ac:spMkLst>
        </pc:spChg>
        <pc:spChg chg="add mod">
          <ac:chgData name="Fujioka Mao" userId="997b1a7290edda0b" providerId="LiveId" clId="{CB950E9A-0E2D-4B4C-B9C3-7C3A1C508CDF}" dt="2022-10-16T01:00:01.966" v="473" actId="1076"/>
          <ac:spMkLst>
            <pc:docMk/>
            <pc:sldMk cId="3269068942" sldId="961"/>
            <ac:spMk id="10" creationId="{940CF755-590E-CAE5-B381-503038C862FA}"/>
          </ac:spMkLst>
        </pc:spChg>
        <pc:spChg chg="add mod">
          <ac:chgData name="Fujioka Mao" userId="997b1a7290edda0b" providerId="LiveId" clId="{CB950E9A-0E2D-4B4C-B9C3-7C3A1C508CDF}" dt="2022-10-16T01:00:01.966" v="473" actId="1076"/>
          <ac:spMkLst>
            <pc:docMk/>
            <pc:sldMk cId="3269068942" sldId="961"/>
            <ac:spMk id="11" creationId="{E5FAF060-6C3A-5204-117B-2D77148DF2F6}"/>
          </ac:spMkLst>
        </pc:spChg>
        <pc:spChg chg="add mod">
          <ac:chgData name="Fujioka Mao" userId="997b1a7290edda0b" providerId="LiveId" clId="{CB950E9A-0E2D-4B4C-B9C3-7C3A1C508CDF}" dt="2022-10-16T01:00:16.223" v="500" actId="20577"/>
          <ac:spMkLst>
            <pc:docMk/>
            <pc:sldMk cId="3269068942" sldId="961"/>
            <ac:spMk id="12" creationId="{F7C653F0-135F-FA18-9B8C-108B26456B6A}"/>
          </ac:spMkLst>
        </pc:spChg>
        <pc:spChg chg="add mod">
          <ac:chgData name="Fujioka Mao" userId="997b1a7290edda0b" providerId="LiveId" clId="{CB950E9A-0E2D-4B4C-B9C3-7C3A1C508CDF}" dt="2022-10-16T01:02:50.638" v="544" actId="20577"/>
          <ac:spMkLst>
            <pc:docMk/>
            <pc:sldMk cId="3269068942" sldId="961"/>
            <ac:spMk id="13" creationId="{BFD7EC95-DD10-17B8-A8BF-A1BA9A86203F}"/>
          </ac:spMkLst>
        </pc:spChg>
        <pc:spChg chg="add mod">
          <ac:chgData name="Fujioka Mao" userId="997b1a7290edda0b" providerId="LiveId" clId="{CB950E9A-0E2D-4B4C-B9C3-7C3A1C508CDF}" dt="2022-10-16T01:02:47.107" v="543" actId="20577"/>
          <ac:spMkLst>
            <pc:docMk/>
            <pc:sldMk cId="3269068942" sldId="961"/>
            <ac:spMk id="14" creationId="{3A017240-0B25-0B99-AEE5-F465FDE2D858}"/>
          </ac:spMkLst>
        </pc:spChg>
        <pc:spChg chg="add mod">
          <ac:chgData name="Fujioka Mao" userId="997b1a7290edda0b" providerId="LiveId" clId="{CB950E9A-0E2D-4B4C-B9C3-7C3A1C508CDF}" dt="2022-10-16T01:00:57.803" v="538" actId="1076"/>
          <ac:spMkLst>
            <pc:docMk/>
            <pc:sldMk cId="3269068942" sldId="961"/>
            <ac:spMk id="15" creationId="{1B081626-DF97-828C-D076-026CBACCC7E5}"/>
          </ac:spMkLst>
        </pc:spChg>
        <pc:spChg chg="add mod">
          <ac:chgData name="Fujioka Mao" userId="997b1a7290edda0b" providerId="LiveId" clId="{CB950E9A-0E2D-4B4C-B9C3-7C3A1C508CDF}" dt="2022-10-16T01:01:05.610" v="540" actId="1076"/>
          <ac:spMkLst>
            <pc:docMk/>
            <pc:sldMk cId="3269068942" sldId="961"/>
            <ac:spMk id="16" creationId="{C4A657D5-919E-CFF2-1FC9-F11D8EC5C2B5}"/>
          </ac:spMkLst>
        </pc:spChg>
        <pc:cxnChg chg="add mod">
          <ac:chgData name="Fujioka Mao" userId="997b1a7290edda0b" providerId="LiveId" clId="{CB950E9A-0E2D-4B4C-B9C3-7C3A1C508CDF}" dt="2022-10-16T01:00:01.966" v="473" actId="1076"/>
          <ac:cxnSpMkLst>
            <pc:docMk/>
            <pc:sldMk cId="3269068942" sldId="961"/>
            <ac:cxnSpMk id="9" creationId="{549A1C67-C46E-4B56-6488-EC936A45F6AE}"/>
          </ac:cxnSpMkLst>
        </pc:cxnChg>
      </pc:sldChg>
    </pc:docChg>
  </pc:docChgLst>
  <pc:docChgLst>
    <pc:chgData name="Fujioka Mao" userId="997b1a7290edda0b" providerId="LiveId" clId="{44FDDED9-0235-4641-B3C4-94B48FF106E2}"/>
    <pc:docChg chg="undo custSel addSld delSld modSld sldOrd modSection">
      <pc:chgData name="Fujioka Mao" userId="997b1a7290edda0b" providerId="LiveId" clId="{44FDDED9-0235-4641-B3C4-94B48FF106E2}" dt="2022-10-16T03:28:19.200" v="1244" actId="20577"/>
      <pc:docMkLst>
        <pc:docMk/>
      </pc:docMkLst>
      <pc:sldChg chg="addSp modSp mod">
        <pc:chgData name="Fujioka Mao" userId="997b1a7290edda0b" providerId="LiveId" clId="{44FDDED9-0235-4641-B3C4-94B48FF106E2}" dt="2022-10-16T03:18:17.040" v="1235" actId="20577"/>
        <pc:sldMkLst>
          <pc:docMk/>
          <pc:sldMk cId="2855094385" sldId="749"/>
        </pc:sldMkLst>
        <pc:spChg chg="mod">
          <ac:chgData name="Fujioka Mao" userId="997b1a7290edda0b" providerId="LiveId" clId="{44FDDED9-0235-4641-B3C4-94B48FF106E2}" dt="2022-10-16T03:18:17.040" v="1235" actId="20577"/>
          <ac:spMkLst>
            <pc:docMk/>
            <pc:sldMk cId="2855094385" sldId="749"/>
            <ac:spMk id="2" creationId="{13F9046C-42A9-6A0F-68C0-5F00D4F3037F}"/>
          </ac:spMkLst>
        </pc:spChg>
        <pc:spChg chg="mod">
          <ac:chgData name="Fujioka Mao" userId="997b1a7290edda0b" providerId="LiveId" clId="{44FDDED9-0235-4641-B3C4-94B48FF106E2}" dt="2022-10-16T01:54:17.063" v="79" actId="20577"/>
          <ac:spMkLst>
            <pc:docMk/>
            <pc:sldMk cId="2855094385" sldId="749"/>
            <ac:spMk id="6" creationId="{06B1B563-FEE9-ACB6-F47A-2CE95A04B6D5}"/>
          </ac:spMkLst>
        </pc:spChg>
        <pc:spChg chg="mod">
          <ac:chgData name="Fujioka Mao" userId="997b1a7290edda0b" providerId="LiveId" clId="{44FDDED9-0235-4641-B3C4-94B48FF106E2}" dt="2022-10-16T03:13:11.090" v="1163" actId="1076"/>
          <ac:spMkLst>
            <pc:docMk/>
            <pc:sldMk cId="2855094385" sldId="749"/>
            <ac:spMk id="7" creationId="{71A1F37C-FD9A-6156-F022-01836CBAB209}"/>
          </ac:spMkLst>
        </pc:spChg>
        <pc:spChg chg="mod">
          <ac:chgData name="Fujioka Mao" userId="997b1a7290edda0b" providerId="LiveId" clId="{44FDDED9-0235-4641-B3C4-94B48FF106E2}" dt="2022-10-16T03:01:40.869" v="951" actId="14100"/>
          <ac:spMkLst>
            <pc:docMk/>
            <pc:sldMk cId="2855094385" sldId="749"/>
            <ac:spMk id="10" creationId="{94C00D5D-347F-504A-1E6E-D86EB6CAAD6A}"/>
          </ac:spMkLst>
        </pc:spChg>
        <pc:spChg chg="add mod">
          <ac:chgData name="Fujioka Mao" userId="997b1a7290edda0b" providerId="LiveId" clId="{44FDDED9-0235-4641-B3C4-94B48FF106E2}" dt="2022-10-16T03:17:19.894" v="1215"/>
          <ac:spMkLst>
            <pc:docMk/>
            <pc:sldMk cId="2855094385" sldId="749"/>
            <ac:spMk id="11" creationId="{7DE361FD-8063-70C8-FB4B-9168D19FCB59}"/>
          </ac:spMkLst>
        </pc:spChg>
      </pc:sldChg>
      <pc:sldChg chg="addSp modSp mod">
        <pc:chgData name="Fujioka Mao" userId="997b1a7290edda0b" providerId="LiveId" clId="{44FDDED9-0235-4641-B3C4-94B48FF106E2}" dt="2022-10-16T01:59:12.281" v="207" actId="1076"/>
        <pc:sldMkLst>
          <pc:docMk/>
          <pc:sldMk cId="3734014367" sldId="917"/>
        </pc:sldMkLst>
        <pc:spChg chg="add mod">
          <ac:chgData name="Fujioka Mao" userId="997b1a7290edda0b" providerId="LiveId" clId="{44FDDED9-0235-4641-B3C4-94B48FF106E2}" dt="2022-10-16T01:59:12.281" v="207" actId="1076"/>
          <ac:spMkLst>
            <pc:docMk/>
            <pc:sldMk cId="3734014367" sldId="917"/>
            <ac:spMk id="6" creationId="{D97DF855-985E-A841-C86D-A7D004BA309D}"/>
          </ac:spMkLst>
        </pc:spChg>
        <pc:graphicFrameChg chg="modGraphic">
          <ac:chgData name="Fujioka Mao" userId="997b1a7290edda0b" providerId="LiveId" clId="{44FDDED9-0235-4641-B3C4-94B48FF106E2}" dt="2022-10-16T01:52:04.798" v="17" actId="20577"/>
          <ac:graphicFrameMkLst>
            <pc:docMk/>
            <pc:sldMk cId="3734014367" sldId="917"/>
            <ac:graphicFrameMk id="7" creationId="{07B4B720-AE1C-6233-6F65-7909D63255A8}"/>
          </ac:graphicFrameMkLst>
        </pc:graphicFrameChg>
      </pc:sldChg>
      <pc:sldChg chg="modSp mod">
        <pc:chgData name="Fujioka Mao" userId="997b1a7290edda0b" providerId="LiveId" clId="{44FDDED9-0235-4641-B3C4-94B48FF106E2}" dt="2022-10-16T02:46:30.497" v="759" actId="20577"/>
        <pc:sldMkLst>
          <pc:docMk/>
          <pc:sldMk cId="3582231642" sldId="927"/>
        </pc:sldMkLst>
        <pc:spChg chg="mod">
          <ac:chgData name="Fujioka Mao" userId="997b1a7290edda0b" providerId="LiveId" clId="{44FDDED9-0235-4641-B3C4-94B48FF106E2}" dt="2022-10-16T02:46:30.497" v="759" actId="20577"/>
          <ac:spMkLst>
            <pc:docMk/>
            <pc:sldMk cId="3582231642" sldId="927"/>
            <ac:spMk id="6" creationId="{B265EDE7-7557-FFE6-D5D4-A06EE1F106FD}"/>
          </ac:spMkLst>
        </pc:spChg>
      </pc:sldChg>
      <pc:sldChg chg="del">
        <pc:chgData name="Fujioka Mao" userId="997b1a7290edda0b" providerId="LiveId" clId="{44FDDED9-0235-4641-B3C4-94B48FF106E2}" dt="2022-10-16T01:50:10.713" v="0" actId="2696"/>
        <pc:sldMkLst>
          <pc:docMk/>
          <pc:sldMk cId="1901079975" sldId="928"/>
        </pc:sldMkLst>
      </pc:sldChg>
      <pc:sldChg chg="del">
        <pc:chgData name="Fujioka Mao" userId="997b1a7290edda0b" providerId="LiveId" clId="{44FDDED9-0235-4641-B3C4-94B48FF106E2}" dt="2022-10-16T01:59:35.409" v="208" actId="2696"/>
        <pc:sldMkLst>
          <pc:docMk/>
          <pc:sldMk cId="2583453146" sldId="932"/>
        </pc:sldMkLst>
      </pc:sldChg>
      <pc:sldChg chg="del">
        <pc:chgData name="Fujioka Mao" userId="997b1a7290edda0b" providerId="LiveId" clId="{44FDDED9-0235-4641-B3C4-94B48FF106E2}" dt="2022-10-16T03:01:18.220" v="950" actId="2696"/>
        <pc:sldMkLst>
          <pc:docMk/>
          <pc:sldMk cId="3414025885" sldId="935"/>
        </pc:sldMkLst>
      </pc:sldChg>
      <pc:sldChg chg="modSp mod modNotesTx">
        <pc:chgData name="Fujioka Mao" userId="997b1a7290edda0b" providerId="LiveId" clId="{44FDDED9-0235-4641-B3C4-94B48FF106E2}" dt="2022-10-16T03:01:04.629" v="949" actId="20577"/>
        <pc:sldMkLst>
          <pc:docMk/>
          <pc:sldMk cId="903515929" sldId="938"/>
        </pc:sldMkLst>
        <pc:graphicFrameChg chg="mod modGraphic">
          <ac:chgData name="Fujioka Mao" userId="997b1a7290edda0b" providerId="LiveId" clId="{44FDDED9-0235-4641-B3C4-94B48FF106E2}" dt="2022-10-16T03:00:31.075" v="947" actId="2711"/>
          <ac:graphicFrameMkLst>
            <pc:docMk/>
            <pc:sldMk cId="903515929" sldId="938"/>
            <ac:graphicFrameMk id="7" creationId="{8CFF1CB4-38CB-67A0-641E-1C04C18815BE}"/>
          </ac:graphicFrameMkLst>
        </pc:graphicFrameChg>
      </pc:sldChg>
      <pc:sldChg chg="addSp delSp modSp mod ord">
        <pc:chgData name="Fujioka Mao" userId="997b1a7290edda0b" providerId="LiveId" clId="{44FDDED9-0235-4641-B3C4-94B48FF106E2}" dt="2022-10-16T03:05:19.991" v="1059" actId="20578"/>
        <pc:sldMkLst>
          <pc:docMk/>
          <pc:sldMk cId="1907028726" sldId="955"/>
        </pc:sldMkLst>
        <pc:spChg chg="mod">
          <ac:chgData name="Fujioka Mao" userId="997b1a7290edda0b" providerId="LiveId" clId="{44FDDED9-0235-4641-B3C4-94B48FF106E2}" dt="2022-10-16T02:33:46.880" v="500" actId="27636"/>
          <ac:spMkLst>
            <pc:docMk/>
            <pc:sldMk cId="1907028726" sldId="955"/>
            <ac:spMk id="2" creationId="{F6FC8C7A-F22B-C74D-A4EE-EB2C98088ADC}"/>
          </ac:spMkLst>
        </pc:spChg>
        <pc:spChg chg="del">
          <ac:chgData name="Fujioka Mao" userId="997b1a7290edda0b" providerId="LiveId" clId="{44FDDED9-0235-4641-B3C4-94B48FF106E2}" dt="2022-10-16T02:24:57.527" v="409" actId="478"/>
          <ac:spMkLst>
            <pc:docMk/>
            <pc:sldMk cId="1907028726" sldId="955"/>
            <ac:spMk id="6" creationId="{31478F82-9A3D-8C3B-922B-FDEBD164B5E5}"/>
          </ac:spMkLst>
        </pc:spChg>
        <pc:spChg chg="add del mod">
          <ac:chgData name="Fujioka Mao" userId="997b1a7290edda0b" providerId="LiveId" clId="{44FDDED9-0235-4641-B3C4-94B48FF106E2}" dt="2022-10-16T02:34:27.123" v="508" actId="478"/>
          <ac:spMkLst>
            <pc:docMk/>
            <pc:sldMk cId="1907028726" sldId="955"/>
            <ac:spMk id="8" creationId="{AFD1BF39-83D3-C92D-291C-F93F18B50792}"/>
          </ac:spMkLst>
        </pc:spChg>
        <pc:spChg chg="add mod">
          <ac:chgData name="Fujioka Mao" userId="997b1a7290edda0b" providerId="LiveId" clId="{44FDDED9-0235-4641-B3C4-94B48FF106E2}" dt="2022-10-16T03:04:54.431" v="1058" actId="20577"/>
          <ac:spMkLst>
            <pc:docMk/>
            <pc:sldMk cId="1907028726" sldId="955"/>
            <ac:spMk id="9" creationId="{4CA3F9C6-1465-0AEA-D4AF-4A9461630E39}"/>
          </ac:spMkLst>
        </pc:spChg>
        <pc:spChg chg="add del">
          <ac:chgData name="Fujioka Mao" userId="997b1a7290edda0b" providerId="LiveId" clId="{44FDDED9-0235-4641-B3C4-94B48FF106E2}" dt="2022-10-16T02:33:59.526" v="502" actId="22"/>
          <ac:spMkLst>
            <pc:docMk/>
            <pc:sldMk cId="1907028726" sldId="955"/>
            <ac:spMk id="11" creationId="{90FDC79E-6FD0-4CDA-FA2F-461F3404B359}"/>
          </ac:spMkLst>
        </pc:spChg>
        <pc:spChg chg="add del mod">
          <ac:chgData name="Fujioka Mao" userId="997b1a7290edda0b" providerId="LiveId" clId="{44FDDED9-0235-4641-B3C4-94B48FF106E2}" dt="2022-10-16T02:34:18.606" v="506" actId="478"/>
          <ac:spMkLst>
            <pc:docMk/>
            <pc:sldMk cId="1907028726" sldId="955"/>
            <ac:spMk id="12" creationId="{AB079330-F804-16C0-2FE1-DC01ED02906E}"/>
          </ac:spMkLst>
        </pc:spChg>
        <pc:graphicFrameChg chg="del mod modGraphic">
          <ac:chgData name="Fujioka Mao" userId="997b1a7290edda0b" providerId="LiveId" clId="{44FDDED9-0235-4641-B3C4-94B48FF106E2}" dt="2022-10-16T02:33:42.101" v="498" actId="478"/>
          <ac:graphicFrameMkLst>
            <pc:docMk/>
            <pc:sldMk cId="1907028726" sldId="955"/>
            <ac:graphicFrameMk id="7" creationId="{5F2C59CE-5758-6B52-6E61-3981EC5000E9}"/>
          </ac:graphicFrameMkLst>
        </pc:graphicFrameChg>
      </pc:sldChg>
      <pc:sldChg chg="modSp mod modNotesTx">
        <pc:chgData name="Fujioka Mao" userId="997b1a7290edda0b" providerId="LiveId" clId="{44FDDED9-0235-4641-B3C4-94B48FF106E2}" dt="2022-10-16T03:28:19.200" v="1244" actId="20577"/>
        <pc:sldMkLst>
          <pc:docMk/>
          <pc:sldMk cId="1431337084" sldId="959"/>
        </pc:sldMkLst>
        <pc:spChg chg="mod">
          <ac:chgData name="Fujioka Mao" userId="997b1a7290edda0b" providerId="LiveId" clId="{44FDDED9-0235-4641-B3C4-94B48FF106E2}" dt="2022-10-16T03:08:30.875" v="1138" actId="20577"/>
          <ac:spMkLst>
            <pc:docMk/>
            <pc:sldMk cId="1431337084" sldId="959"/>
            <ac:spMk id="2" creationId="{05D2DA4C-52C0-6618-2D15-223924AFC435}"/>
          </ac:spMkLst>
        </pc:spChg>
        <pc:spChg chg="mod">
          <ac:chgData name="Fujioka Mao" userId="997b1a7290edda0b" providerId="LiveId" clId="{44FDDED9-0235-4641-B3C4-94B48FF106E2}" dt="2022-10-16T03:28:19.200" v="1244" actId="20577"/>
          <ac:spMkLst>
            <pc:docMk/>
            <pc:sldMk cId="1431337084" sldId="959"/>
            <ac:spMk id="6" creationId="{9F17692A-5539-5DFE-9C3C-290AC1B6FDDE}"/>
          </ac:spMkLst>
        </pc:spChg>
      </pc:sldChg>
      <pc:sldChg chg="addSp delSp modSp add mod ord">
        <pc:chgData name="Fujioka Mao" userId="997b1a7290edda0b" providerId="LiveId" clId="{44FDDED9-0235-4641-B3C4-94B48FF106E2}" dt="2022-10-16T03:05:19.991" v="1059" actId="20578"/>
        <pc:sldMkLst>
          <pc:docMk/>
          <pc:sldMk cId="1232052199" sldId="962"/>
        </pc:sldMkLst>
        <pc:spChg chg="mod">
          <ac:chgData name="Fujioka Mao" userId="997b1a7290edda0b" providerId="LiveId" clId="{44FDDED9-0235-4641-B3C4-94B48FF106E2}" dt="2022-10-16T02:37:16.213" v="570" actId="20577"/>
          <ac:spMkLst>
            <pc:docMk/>
            <pc:sldMk cId="1232052199" sldId="962"/>
            <ac:spMk id="2" creationId="{F6FC8C7A-F22B-C74D-A4EE-EB2C98088ADC}"/>
          </ac:spMkLst>
        </pc:spChg>
        <pc:spChg chg="mod">
          <ac:chgData name="Fujioka Mao" userId="997b1a7290edda0b" providerId="LiveId" clId="{44FDDED9-0235-4641-B3C4-94B48FF106E2}" dt="2022-10-16T02:38:20.581" v="580" actId="1076"/>
          <ac:spMkLst>
            <pc:docMk/>
            <pc:sldMk cId="1232052199" sldId="962"/>
            <ac:spMk id="8" creationId="{AFD1BF39-83D3-C92D-291C-F93F18B50792}"/>
          </ac:spMkLst>
        </pc:spChg>
        <pc:spChg chg="del">
          <ac:chgData name="Fujioka Mao" userId="997b1a7290edda0b" providerId="LiveId" clId="{44FDDED9-0235-4641-B3C4-94B48FF106E2}" dt="2022-10-16T02:37:22.802" v="571" actId="478"/>
          <ac:spMkLst>
            <pc:docMk/>
            <pc:sldMk cId="1232052199" sldId="962"/>
            <ac:spMk id="9" creationId="{4CA3F9C6-1465-0AEA-D4AF-4A9461630E39}"/>
          </ac:spMkLst>
        </pc:spChg>
        <pc:spChg chg="add del mod">
          <ac:chgData name="Fujioka Mao" userId="997b1a7290edda0b" providerId="LiveId" clId="{44FDDED9-0235-4641-B3C4-94B48FF106E2}" dt="2022-10-16T02:37:52.647" v="576" actId="478"/>
          <ac:spMkLst>
            <pc:docMk/>
            <pc:sldMk cId="1232052199" sldId="962"/>
            <ac:spMk id="10" creationId="{101AD6E0-BD3D-4B23-E7E3-09FEF39326EB}"/>
          </ac:spMkLst>
        </pc:spChg>
        <pc:spChg chg="add del mod">
          <ac:chgData name="Fujioka Mao" userId="997b1a7290edda0b" providerId="LiveId" clId="{44FDDED9-0235-4641-B3C4-94B48FF106E2}" dt="2022-10-16T02:37:30.280" v="573"/>
          <ac:spMkLst>
            <pc:docMk/>
            <pc:sldMk cId="1232052199" sldId="962"/>
            <ac:spMk id="11" creationId="{5CEE9550-FEF4-CEA4-FA88-FB5BA6789703}"/>
          </ac:spMkLst>
        </pc:spChg>
        <pc:graphicFrameChg chg="mod modGraphic">
          <ac:chgData name="Fujioka Mao" userId="997b1a7290edda0b" providerId="LiveId" clId="{44FDDED9-0235-4641-B3C4-94B48FF106E2}" dt="2022-10-16T02:38:16.742" v="579" actId="14100"/>
          <ac:graphicFrameMkLst>
            <pc:docMk/>
            <pc:sldMk cId="1232052199" sldId="962"/>
            <ac:graphicFrameMk id="7" creationId="{5F2C59CE-5758-6B52-6E61-3981EC5000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113BB12C-FC3D-414C-B00D-3803FDF0A1FC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8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28588"/>
            <a:ext cx="2945659" cy="49805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5" y="9428588"/>
            <a:ext cx="2945659" cy="49805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9722E4C-0E0D-45D8-ADB9-20CE57D712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2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sz="1050" dirty="0">
              <a:latin typeface="游明朝 Light" panose="02020300000000000000" pitchFamily="18" charset="-128"/>
              <a:ea typeface="游明朝 Light" panose="02020300000000000000" pitchFamily="18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2E4C-0E0D-45D8-ADB9-20CE57D712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42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2E4C-0E0D-45D8-ADB9-20CE57D7124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0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Epilepsy (focal epilepsy) suspected</a:t>
            </a:r>
            <a:br>
              <a:rPr kumimoji="1" lang="en-US" altLang="ja-JP" dirty="0"/>
            </a:br>
            <a:r>
              <a:rPr kumimoji="1" lang="en-US" altLang="ja-JP" dirty="0"/>
              <a:t>Unknown epilepsy, depression suspected</a:t>
            </a:r>
          </a:p>
          <a:p>
            <a:r>
              <a:rPr kumimoji="1" lang="en-US" altLang="ja-JP" dirty="0"/>
              <a:t>Juvenile myoclonic epilepsy, dissociative disorder</a:t>
            </a:r>
          </a:p>
          <a:p>
            <a:r>
              <a:rPr kumimoji="1" lang="en-US" altLang="ja-JP" dirty="0"/>
              <a:t>PNES (Documented), epilepsy suspected</a:t>
            </a:r>
          </a:p>
          <a:p>
            <a:r>
              <a:rPr kumimoji="1" lang="en-US" altLang="ja-JP" dirty="0"/>
              <a:t>temporal lobe epilepsy, PNES (Clinically established)</a:t>
            </a:r>
          </a:p>
          <a:p>
            <a:r>
              <a:rPr kumimoji="1" lang="en-US" altLang="ja-JP" sz="1200" dirty="0"/>
              <a:t>Differential diagnosis </a:t>
            </a:r>
          </a:p>
          <a:p>
            <a:r>
              <a:rPr lang="en-US" altLang="ja-JP" sz="1200" dirty="0"/>
              <a:t>Epilepsy investigation</a:t>
            </a:r>
            <a:r>
              <a:rPr lang="ja-JP" altLang="en-US" sz="1200"/>
              <a:t> </a:t>
            </a:r>
            <a:endParaRPr lang="en-US" altLang="ja-JP" sz="1200" dirty="0"/>
          </a:p>
          <a:p>
            <a:r>
              <a:rPr kumimoji="1" lang="en" altLang="ja-JP" sz="1200" dirty="0"/>
              <a:t>Seizure examination 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/>
              <a:t>+ psychiatric evaluation </a:t>
            </a:r>
          </a:p>
          <a:p>
            <a:endParaRPr kumimoji="1" lang="en-US" altLang="ja-JP" dirty="0"/>
          </a:p>
          <a:p>
            <a:r>
              <a:rPr kumimoji="1" lang="en-US" altLang="ja-JP" sz="1200" dirty="0"/>
              <a:t>Rule out epilepsy</a:t>
            </a:r>
            <a:r>
              <a:rPr kumimoji="1" lang="ja-JP" altLang="en-US" sz="1200"/>
              <a:t> 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pPr marL="0" algn="l" rtl="0" eaLnBrk="1" fontAlgn="ctr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ja-JP" altLang="ja-JP" sz="1800" b="0" i="0" u="none" strike="noStrike">
              <a:effectLst/>
              <a:latin typeface="Arial" panose="020B0604020202020204" pitchFamily="34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2E4C-0E0D-45D8-ADB9-20CE57D712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2E4C-0E0D-45D8-ADB9-20CE57D712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66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45471-0250-4762-9EEC-1352CD40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7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E60E55-B039-4E32-8A82-6F8789D4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67C74F-EAF4-4DE7-B62B-FD911BC7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3B180-4295-48F6-AF7F-784D35EE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077" y="6418263"/>
            <a:ext cx="57498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BE4472-F073-4807-B57E-8AD8A38E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5A85B25-D91D-46F6-8003-463AD461E4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843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BADC3-CC04-44AE-80F9-422BE61D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9835E-7A56-4CD5-8EDE-05036490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CB9D4E-6610-4749-8795-EA6E449C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B95276-EDFC-4062-85F5-385396E2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F8F453-2A82-4373-8862-ED811C1A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A2E8F7-CBD8-4822-9763-74676A7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8B36-A838-42FA-8E08-55E3B2C6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1234E8-936F-43EA-A534-ACD14D18D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832978-6F97-453B-955F-C712DDBF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78EE6A-C320-46AA-962D-A706A799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4473E5-EC69-4D3E-88C0-7504DFCB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A44E7E-43FE-4290-A7C0-44A330D4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40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69460-5593-4990-8EFD-A96943C2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632981-7CF2-4884-9955-91CE917C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CCA02-EF65-4F48-9677-6B139224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8FBB9-E709-4320-96AA-75F8F551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2E4DC-D729-4FC5-BB8D-A7F69D58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7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C51A1B-34FD-4F8D-8199-909F4904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6CD11-8329-4704-A00E-013F9D35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4CF64-98D1-4437-92A4-24A50A80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AFB69F-84BF-4C64-A17F-281D2E73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D05A8-122E-4411-9704-32AF6473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2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66372-3305-4867-B769-DC76BF1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41325"/>
            <a:ext cx="11233150" cy="684076"/>
          </a:xfrm>
        </p:spPr>
        <p:txBody>
          <a:bodyPr lIns="0" tIns="0" anchor="t" anchorCtr="0">
            <a:normAutofit/>
          </a:bodyPr>
          <a:lstStyle>
            <a:lvl1pPr>
              <a:defRPr sz="3600" baseline="0">
                <a:latin typeface="Calibri" panose="020F050202020403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BB655C-5C58-4A03-AA82-0F9DC502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4363C0-939A-4252-8319-429BCD2E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077" y="6418263"/>
            <a:ext cx="57498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05C92F-70C5-4ED3-92DF-64DC9B3B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5A85B25-D91D-46F6-8003-463AD461E4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A74E3AA-31B1-49BF-B1CD-35216BE31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277618"/>
            <a:ext cx="11233150" cy="5031702"/>
          </a:xfrm>
        </p:spPr>
        <p:txBody>
          <a:bodyPr lIns="0" tIns="0">
            <a:normAutofit/>
          </a:bodyPr>
          <a:lstStyle>
            <a:lvl1pPr>
              <a:lnSpc>
                <a:spcPct val="114000"/>
              </a:lnSpc>
              <a:defRPr sz="3200" baseline="0">
                <a:latin typeface="Calibri" panose="020F0502020204030204" pitchFamily="34" charset="0"/>
              </a:defRPr>
            </a:lvl1pPr>
            <a:lvl2pPr>
              <a:lnSpc>
                <a:spcPct val="114000"/>
              </a:lnSpc>
              <a:defRPr sz="3200">
                <a:latin typeface="Calibri" panose="020F0502020204030204" pitchFamily="34" charset="0"/>
              </a:defRPr>
            </a:lvl2pPr>
            <a:lvl3pPr>
              <a:lnSpc>
                <a:spcPct val="114000"/>
              </a:lnSpc>
              <a:defRPr sz="2800">
                <a:latin typeface="Calibri" panose="020F0502020204030204" pitchFamily="34" charset="0"/>
              </a:defRPr>
            </a:lvl3pPr>
            <a:lvl4pPr>
              <a:lnSpc>
                <a:spcPct val="114000"/>
              </a:lnSpc>
              <a:defRPr sz="2400">
                <a:latin typeface="Calibri" panose="020F0502020204030204" pitchFamily="34" charset="0"/>
              </a:defRPr>
            </a:lvl4pPr>
            <a:lvl5pPr>
              <a:lnSpc>
                <a:spcPct val="114000"/>
              </a:lnSpc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302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66372-3305-4867-B769-DC76BF1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41325"/>
            <a:ext cx="11233150" cy="684076"/>
          </a:xfrm>
        </p:spPr>
        <p:txBody>
          <a:bodyPr lIns="0" tIns="0" anchor="t" anchorCtr="0">
            <a:normAutofit/>
          </a:bodyPr>
          <a:lstStyle>
            <a:lvl1pPr>
              <a:defRPr sz="3200" baseline="0">
                <a:latin typeface="Calibri" panose="020F050202020403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BB655C-5C58-4A03-AA82-0F9DC502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4363C0-939A-4252-8319-429BCD2E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077" y="6418263"/>
            <a:ext cx="5749846" cy="365125"/>
          </a:xfrm>
        </p:spPr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05C92F-70C5-4ED3-92DF-64DC9B3B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5A85B25-D91D-46F6-8003-463AD461E4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A74E3AA-31B1-49BF-B1CD-35216BE31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277618"/>
            <a:ext cx="5472113" cy="2151381"/>
          </a:xfrm>
        </p:spPr>
        <p:txBody>
          <a:bodyPr lIns="0" tIns="0"/>
          <a:lstStyle>
            <a:lvl1pPr>
              <a:lnSpc>
                <a:spcPct val="114000"/>
              </a:lnSpc>
              <a:defRPr sz="2400" baseline="0">
                <a:latin typeface="Calibri" panose="020F0502020204030204" pitchFamily="34" charset="0"/>
              </a:defRPr>
            </a:lvl1pPr>
            <a:lvl2pPr>
              <a:lnSpc>
                <a:spcPct val="114000"/>
              </a:lnSpc>
              <a:defRPr>
                <a:latin typeface="Calibri" panose="020F0502020204030204" pitchFamily="34" charset="0"/>
              </a:defRPr>
            </a:lvl2pPr>
            <a:lvl3pPr>
              <a:lnSpc>
                <a:spcPct val="114000"/>
              </a:lnSpc>
              <a:defRPr>
                <a:latin typeface="Calibri" panose="020F0502020204030204" pitchFamily="34" charset="0"/>
              </a:defRPr>
            </a:lvl3pPr>
            <a:lvl4pPr>
              <a:lnSpc>
                <a:spcPct val="114000"/>
              </a:lnSpc>
              <a:defRPr>
                <a:latin typeface="Calibri" panose="020F0502020204030204" pitchFamily="34" charset="0"/>
              </a:defRPr>
            </a:lvl4pPr>
            <a:lvl5pPr>
              <a:lnSpc>
                <a:spcPct val="114000"/>
              </a:lnSpc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テキスト プレースホルダー 6">
            <a:extLst>
              <a:ext uri="{FF2B5EF4-FFF2-40B4-BE49-F238E27FC236}">
                <a16:creationId xmlns:a16="http://schemas.microsoft.com/office/drawing/2014/main" id="{D738090A-BEBF-4A56-BD76-5A23EB04E6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29" y="3560741"/>
            <a:ext cx="5465109" cy="2748580"/>
          </a:xfrm>
        </p:spPr>
        <p:txBody>
          <a:bodyPr lIns="0" tIns="0"/>
          <a:lstStyle>
            <a:lvl1pPr>
              <a:lnSpc>
                <a:spcPct val="114000"/>
              </a:lnSpc>
              <a:defRPr sz="2400" baseline="0">
                <a:latin typeface="Calibri" panose="020F0502020204030204" pitchFamily="34" charset="0"/>
              </a:defRPr>
            </a:lvl1pPr>
            <a:lvl2pPr>
              <a:lnSpc>
                <a:spcPct val="114000"/>
              </a:lnSpc>
              <a:defRPr>
                <a:latin typeface="Calibri" panose="020F0502020204030204" pitchFamily="34" charset="0"/>
              </a:defRPr>
            </a:lvl2pPr>
            <a:lvl3pPr>
              <a:lnSpc>
                <a:spcPct val="114000"/>
              </a:lnSpc>
              <a:defRPr>
                <a:latin typeface="Calibri" panose="020F0502020204030204" pitchFamily="34" charset="0"/>
              </a:defRPr>
            </a:lvl3pPr>
            <a:lvl4pPr>
              <a:lnSpc>
                <a:spcPct val="114000"/>
              </a:lnSpc>
              <a:defRPr>
                <a:latin typeface="Calibri" panose="020F0502020204030204" pitchFamily="34" charset="0"/>
              </a:defRPr>
            </a:lvl4pPr>
            <a:lvl5pPr>
              <a:lnSpc>
                <a:spcPct val="114000"/>
              </a:lnSpc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7AE3641C-EF4B-47CD-BA61-D3D219C1DCC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4750" y="1277619"/>
            <a:ext cx="5457826" cy="5031702"/>
          </a:xfrm>
          <a:solidFill>
            <a:schemeClr val="bg2"/>
          </a:solidFill>
        </p:spPr>
        <p:txBody>
          <a:bodyPr/>
          <a:lstStyle>
            <a:lvl1pPr>
              <a:lnSpc>
                <a:spcPct val="114000"/>
              </a:lnSpc>
              <a:defRPr baseline="0">
                <a:latin typeface="Calibri" panose="020F0502020204030204" pitchFamily="34" charset="0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25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DB495-C96C-488C-9871-50F7EF3C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46AA8-BD1A-4D6D-912B-E2E3EACD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/>
          <a:lstStyle>
            <a:lvl1pPr>
              <a:lnSpc>
                <a:spcPct val="114000"/>
              </a:lnSpc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 sz="2800" baseline="0"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764ED-E991-4A7C-9BB7-18439580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69655-ED56-47F6-98E1-5187021B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077" y="6418263"/>
            <a:ext cx="5749846" cy="365125"/>
          </a:xfrm>
        </p:spPr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3C22C-D782-40DE-B637-37946FD6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008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0" userDrawn="1">
          <p15:clr>
            <a:srgbClr val="FBAE40"/>
          </p15:clr>
        </p15:guide>
        <p15:guide id="3" pos="6108" userDrawn="1">
          <p15:clr>
            <a:srgbClr val="FBAE40"/>
          </p15:clr>
        </p15:guide>
        <p15:guide id="4" pos="6289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00754-56A2-482C-BD43-B0272A4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D566A5-2B41-41C7-80D7-B882926D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8A387-9F65-4246-9492-1678950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55406-FCAE-42AB-B08A-66FEED7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1BC9CB-DE3F-400E-BE1E-655CEBA4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87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10884-6C6B-4C46-8530-CD8F34F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B39EE-498A-4B79-A767-8450B2088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9DE2E-9B3D-4D3A-9D9C-3891B1E38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22921-ABF6-44B0-921D-B5CD81F0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3C5087-A10D-4E45-8D67-7C81DCEE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41402C-7604-445A-8BA6-E64E69B8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6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826DA-28E3-49AB-B156-5A692F7B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4FDC13-B1B9-4F17-B8B9-0EA7D47B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9BBA29-13E4-45E8-B3A5-6A88E467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864FCC-2B40-4FDB-942B-AE493F047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5B13E3-BFF7-4B42-9E99-08ABAF84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D28F8D-214F-40E9-B2F9-66980286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9A9A55-55E6-49A4-9238-2728A01A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F580BC-EED6-4FE4-8735-F584472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7814F-BD25-4A1A-A430-8FB2BCAF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931CC5-2E68-4FE0-A4E3-3E77A0A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AAFF8F-4871-4F30-8E83-801377F8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1C3748-1E1F-4421-8305-89F9E12B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5E252A-DC89-428B-A4E1-A696D952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9F5AAC-F217-4198-B791-1C398C33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FD4327-F66D-44C3-9712-22FA6054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28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5F8A2B-EDBD-4821-B590-A09E5273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55295"/>
            <a:ext cx="11233150" cy="1325563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30734-FC70-4A09-AC04-C3EB017B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902822"/>
            <a:ext cx="11233150" cy="4406497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01958-492D-473B-AECE-67412932C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9425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Nov. 13th, 2022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A30B6-7587-4EA6-B460-7A2B005A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82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Epilepsy Eevaluation in psychiatric ward (BESETO 2022)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C660E-AC62-44DC-815D-3E0530F73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0924" y="6418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5B25-D91D-46F6-8003-463AD461E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5019" userDrawn="1">
          <p15:clr>
            <a:srgbClr val="F26B43"/>
          </p15:clr>
        </p15:guide>
        <p15:guide id="3" pos="3940" userDrawn="1">
          <p15:clr>
            <a:srgbClr val="F26B43"/>
          </p15:clr>
        </p15:guide>
        <p15:guide id="4" pos="6199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4043" userDrawn="1">
          <p15:clr>
            <a:srgbClr val="F26B43"/>
          </p15:clr>
        </p15:guide>
        <p15:guide id="8" orient="horz" pos="278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2661" userDrawn="1">
          <p15:clr>
            <a:srgbClr val="F26B43"/>
          </p15:clr>
        </p15:guide>
        <p15:guide id="11" pos="1481" userDrawn="1">
          <p15:clr>
            <a:srgbClr val="F26B43"/>
          </p15:clr>
        </p15:guide>
        <p15:guide id="12" pos="302" userDrawn="1">
          <p15:clr>
            <a:srgbClr val="F26B43"/>
          </p15:clr>
        </p15:guide>
        <p15:guide id="13" pos="4929" userDrawn="1">
          <p15:clr>
            <a:srgbClr val="F26B43"/>
          </p15:clr>
        </p15:guide>
        <p15:guide id="14" pos="5110" userDrawn="1">
          <p15:clr>
            <a:srgbClr val="F26B43"/>
          </p15:clr>
        </p15:guide>
        <p15:guide id="15" pos="6108" userDrawn="1">
          <p15:clr>
            <a:srgbClr val="F26B43"/>
          </p15:clr>
        </p15:guide>
        <p15:guide id="16" pos="6289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pos="7469" userDrawn="1">
          <p15:clr>
            <a:srgbClr val="F26B43"/>
          </p15:clr>
        </p15:guide>
        <p15:guide id="19" pos="2751" userDrawn="1">
          <p15:clr>
            <a:srgbClr val="F26B43"/>
          </p15:clr>
        </p15:guide>
        <p15:guide id="20" pos="2570" userDrawn="1">
          <p15:clr>
            <a:srgbClr val="F26B43"/>
          </p15:clr>
        </p15:guide>
        <p15:guide id="21" pos="1572" userDrawn="1">
          <p15:clr>
            <a:srgbClr val="F26B43"/>
          </p15:clr>
        </p15:guide>
        <p15:guide id="22" pos="1391" userDrawn="1">
          <p15:clr>
            <a:srgbClr val="F26B43"/>
          </p15:clr>
        </p15:guide>
        <p15:guide id="23" pos="393" userDrawn="1">
          <p15:clr>
            <a:srgbClr val="F26B43"/>
          </p15:clr>
        </p15:guide>
        <p15:guide id="24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5F261-5BC1-4B08-AF7D-1C837CB1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1448780"/>
            <a:ext cx="10944224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altLang="ja-JP" sz="3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The 9</a:t>
            </a:r>
            <a:r>
              <a:rPr lang="en-US" altLang="ja-JP" sz="3200" baseline="300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th</a:t>
            </a:r>
            <a:r>
              <a:rPr lang="en-US" altLang="ja-JP" sz="3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BESETO International Psychiatry Conference</a:t>
            </a:r>
            <a:br>
              <a:rPr lang="en-US" altLang="ja-JP" sz="32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</a:br>
            <a:r>
              <a:rPr kumimoji="1" lang="en" altLang="ja-JP" sz="6700" dirty="0"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Epilepsy evaluation in psychiatric ward</a:t>
            </a:r>
            <a:endParaRPr kumimoji="1" lang="ja-JP" altLang="en-US" spc="-300" dirty="0"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A87F8-2907-459C-B0CB-C443AA81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ct val="114000"/>
              </a:lnSpc>
            </a:pP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Mao Fujioka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Yusuke Takahashi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Ryoichi Nishimura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Yumiko Okamura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</a:t>
            </a:r>
            <a:b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Go Taniguchi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1,2</a:t>
            </a: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and Kiyoto Kasai</a:t>
            </a:r>
            <a:r>
              <a:rPr kumimoji="1" lang="en-US" altLang="ja-JP" sz="3200" baseline="30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</a:t>
            </a:r>
          </a:p>
          <a:p>
            <a:pPr marL="514350" indent="-514350" algn="l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The Department of Neuropsychiatry, The University of Tokyo Hospital</a:t>
            </a:r>
          </a:p>
          <a:p>
            <a:pPr marL="514350" indent="-514350" algn="l">
              <a:lnSpc>
                <a:spcPct val="114000"/>
              </a:lnSpc>
              <a:buFont typeface="+mj-lt"/>
              <a:buAutoNum type="arabicPeriod"/>
            </a:pPr>
            <a:r>
              <a:rPr kumimoji="1" lang="en-US" altLang="ja-JP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National Center Hospital, National Center of Neurology and Psychiatry</a:t>
            </a:r>
          </a:p>
          <a:p>
            <a:pPr algn="l">
              <a:lnSpc>
                <a:spcPct val="114000"/>
              </a:lnSpc>
            </a:pPr>
            <a:endParaRPr kumimoji="1" lang="en-US" altLang="ja-JP" sz="3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F1FA5-4F3B-495F-90C9-FB0CDD7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Nov. 13th, 2022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72A99-1557-4C86-A6EB-AB9B4D9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Epilepsy Eevaluation in psychiatric ward (BESETO 2022)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44CD1-0F3C-4004-AB35-24C3EDC9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2DA4C-52C0-6618-2D15-223924AF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EMU: Present and future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9B3207-FD33-18F2-10A2-78585F48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15B36D-7B30-9408-BDC4-08858A61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A8C2A1-DA94-AD82-B0CF-6748A453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F17692A-5539-5DFE-9C3C-290AC1B6F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After April 2022, on average, more than one patient per month is admitted to our EMU.</a:t>
            </a:r>
          </a:p>
          <a:p>
            <a:r>
              <a:rPr lang="en-US" altLang="ja-JP" sz="2800" dirty="0"/>
              <a:t>Giving young psychiatrists the opportunity to experience both seizure and psychiatric symptoms in patients with Epilepsy and/or PNES.</a:t>
            </a:r>
          </a:p>
          <a:p>
            <a:r>
              <a:rPr kumimoji="1" lang="en" altLang="ja-JP" sz="2800" dirty="0"/>
              <a:t>Many </a:t>
            </a:r>
            <a:r>
              <a:rPr kumimoji="1" lang="en" altLang="ja-JP" sz="2800"/>
              <a:t>patients have achieved </a:t>
            </a:r>
            <a:r>
              <a:rPr kumimoji="1" lang="en" altLang="ja-JP" sz="2800" dirty="0"/>
              <a:t>two primary outcomes: change in diagnosis and improved prognosis.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3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0B06C-5EA3-8D71-051C-A7DCC96C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6F5930-113F-E975-2E55-6CACD9B6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FF09F8-1A69-2E0D-5E96-F8BF3C60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032006-19DB-6A85-74CF-9EB88E2F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F187A98-62AD-74B4-468A-7B70E864F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" altLang="ja-JP" dirty="0"/>
              <a:t>People with epilepsy (PWE) are more likely to suffer from psychiatric disorders than healthy people.</a:t>
            </a:r>
          </a:p>
          <a:p>
            <a:r>
              <a:rPr kumimoji="1" lang="en" altLang="ja-JP" dirty="0"/>
              <a:t>The number of psychiatrists who treat epilepsy is decreasing in Japan.</a:t>
            </a:r>
          </a:p>
          <a:p>
            <a:r>
              <a:rPr kumimoji="1" lang="en" altLang="ja-JP" dirty="0"/>
              <a:t>A need to increase the number of psychiatrists who can see PWE with psychiatric comorbidities in the future.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2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EEE02-A22B-42EF-FBF5-47D5BBE4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 can see PWE with psychiatric comorbidity?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765526-6E3A-B967-92BB-58CCDBDA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DAEF3A-610B-587E-27BD-FBEDE0E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F21674-E340-66F8-6878-0BF26605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FA0C9AC-DB77-5C5B-CC05-928B5BD70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Psychiatric disorders comorb</a:t>
            </a:r>
            <a:r>
              <a:rPr lang="en-US" altLang="ja-JP" dirty="0"/>
              <a:t>id with epilepsy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Peri-ictal psychiatric disorders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Interictal </a:t>
            </a:r>
            <a:r>
              <a:rPr lang="en-US" altLang="ja-JP" dirty="0"/>
              <a:t>psychiatric disorders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Psychiatric disorders caused by anti-seizure medications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dirty="0"/>
              <a:t>-&gt; Need for some seizure evaluation </a:t>
            </a:r>
            <a:endParaRPr kumimoji="1" lang="ja-JP" altLang="en-US"/>
          </a:p>
        </p:txBody>
      </p:sp>
      <p:sp>
        <p:nvSpPr>
          <p:cNvPr id="7" name="四角形: 角を丸くする 38">
            <a:extLst>
              <a:ext uri="{FF2B5EF4-FFF2-40B4-BE49-F238E27FC236}">
                <a16:creationId xmlns:a16="http://schemas.microsoft.com/office/drawing/2014/main" id="{E9A6F340-C4FD-DF12-C2A8-82810422C136}"/>
              </a:ext>
            </a:extLst>
          </p:cNvPr>
          <p:cNvSpPr/>
          <p:nvPr/>
        </p:nvSpPr>
        <p:spPr>
          <a:xfrm>
            <a:off x="479426" y="3969059"/>
            <a:ext cx="11233150" cy="1342553"/>
          </a:xfrm>
          <a:prstGeom prst="roundRect">
            <a:avLst>
              <a:gd name="adj" fmla="val 104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17866A-3470-96BB-F9B8-C289485841D0}"/>
              </a:ext>
            </a:extLst>
          </p:cNvPr>
          <p:cNvSpPr txBox="1"/>
          <p:nvPr/>
        </p:nvSpPr>
        <p:spPr>
          <a:xfrm>
            <a:off x="10836619" y="4382835"/>
            <a:ext cx="725133" cy="307777"/>
          </a:xfrm>
          <a:prstGeom prst="rect">
            <a:avLst/>
          </a:prstGeom>
          <a:noFill/>
        </p:spPr>
        <p:txBody>
          <a:bodyPr wrap="square" lIns="36000" tIns="0" rIns="0" bIns="0" rtlCol="0">
            <a:spAutoFit/>
          </a:bodyPr>
          <a:lstStyle/>
          <a:p>
            <a:pPr algn="r"/>
            <a:r>
              <a:rPr kumimoji="1" lang="en-US" altLang="ja-JP" sz="2000" dirty="0"/>
              <a:t>Time</a:t>
            </a:r>
            <a:endParaRPr kumimoji="1" lang="ja-JP" altLang="en-US" sz="20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49A1C67-C46E-4B56-6488-EC936A45F6AE}"/>
              </a:ext>
            </a:extLst>
          </p:cNvPr>
          <p:cNvCxnSpPr>
            <a:cxnSpLocks/>
          </p:cNvCxnSpPr>
          <p:nvPr/>
        </p:nvCxnSpPr>
        <p:spPr>
          <a:xfrm>
            <a:off x="623888" y="4741995"/>
            <a:ext cx="10942637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: 8 pt 25">
            <a:extLst>
              <a:ext uri="{FF2B5EF4-FFF2-40B4-BE49-F238E27FC236}">
                <a16:creationId xmlns:a16="http://schemas.microsoft.com/office/drawing/2014/main" id="{940CF755-590E-CAE5-B381-503038C862FA}"/>
              </a:ext>
            </a:extLst>
          </p:cNvPr>
          <p:cNvSpPr/>
          <p:nvPr/>
        </p:nvSpPr>
        <p:spPr>
          <a:xfrm rot="618631">
            <a:off x="2756145" y="4497727"/>
            <a:ext cx="385275" cy="50178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爆発: 8 pt 26">
            <a:extLst>
              <a:ext uri="{FF2B5EF4-FFF2-40B4-BE49-F238E27FC236}">
                <a16:creationId xmlns:a16="http://schemas.microsoft.com/office/drawing/2014/main" id="{E5FAF060-6C3A-5204-117B-2D77148DF2F6}"/>
              </a:ext>
            </a:extLst>
          </p:cNvPr>
          <p:cNvSpPr/>
          <p:nvPr/>
        </p:nvSpPr>
        <p:spPr>
          <a:xfrm rot="618631">
            <a:off x="9052941" y="4524890"/>
            <a:ext cx="385275" cy="50178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28">
            <a:extLst>
              <a:ext uri="{FF2B5EF4-FFF2-40B4-BE49-F238E27FC236}">
                <a16:creationId xmlns:a16="http://schemas.microsoft.com/office/drawing/2014/main" id="{F7C653F0-135F-FA18-9B8C-108B26456B6A}"/>
              </a:ext>
            </a:extLst>
          </p:cNvPr>
          <p:cNvSpPr/>
          <p:nvPr/>
        </p:nvSpPr>
        <p:spPr>
          <a:xfrm>
            <a:off x="4078061" y="4202307"/>
            <a:ext cx="4034064" cy="3693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+mj-ea"/>
                <a:ea typeface="+mj-ea"/>
              </a:rPr>
              <a:t>Interictal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楕円 35">
            <a:extLst>
              <a:ext uri="{FF2B5EF4-FFF2-40B4-BE49-F238E27FC236}">
                <a16:creationId xmlns:a16="http://schemas.microsoft.com/office/drawing/2014/main" id="{BFD7EC95-DD10-17B8-A8BF-A1BA9A86203F}"/>
              </a:ext>
            </a:extLst>
          </p:cNvPr>
          <p:cNvSpPr/>
          <p:nvPr/>
        </p:nvSpPr>
        <p:spPr>
          <a:xfrm>
            <a:off x="8169276" y="4178508"/>
            <a:ext cx="2152606" cy="3693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+mj-ea"/>
                <a:ea typeface="+mj-ea"/>
              </a:rPr>
              <a:t>Peri-ictal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楕円 37">
            <a:extLst>
              <a:ext uri="{FF2B5EF4-FFF2-40B4-BE49-F238E27FC236}">
                <a16:creationId xmlns:a16="http://schemas.microsoft.com/office/drawing/2014/main" id="{3A017240-0B25-0B99-AEE5-F465FDE2D858}"/>
              </a:ext>
            </a:extLst>
          </p:cNvPr>
          <p:cNvSpPr/>
          <p:nvPr/>
        </p:nvSpPr>
        <p:spPr>
          <a:xfrm>
            <a:off x="1872479" y="4178508"/>
            <a:ext cx="2152606" cy="3693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+mj-ea"/>
                <a:ea typeface="+mj-ea"/>
              </a:rPr>
              <a:t>Peri-ictal</a:t>
            </a:r>
            <a:endParaRPr kumimoji="1" lang="ja-JP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081626-DF97-828C-D076-026CBACCC7E5}"/>
              </a:ext>
            </a:extLst>
          </p:cNvPr>
          <p:cNvSpPr txBox="1"/>
          <p:nvPr/>
        </p:nvSpPr>
        <p:spPr>
          <a:xfrm>
            <a:off x="8816958" y="5003836"/>
            <a:ext cx="857240" cy="307777"/>
          </a:xfrm>
          <a:prstGeom prst="rect">
            <a:avLst/>
          </a:prstGeom>
          <a:noFill/>
        </p:spPr>
        <p:txBody>
          <a:bodyPr wrap="square" lIns="36000" tIns="0" rIns="0" bIns="0" rtlCol="0">
            <a:spAutoFit/>
          </a:bodyPr>
          <a:lstStyle/>
          <a:p>
            <a:pPr algn="ctr"/>
            <a:r>
              <a:rPr kumimoji="1" lang="en-US" altLang="ja-JP" sz="2000" dirty="0"/>
              <a:t>Seizure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A657D5-919E-CFF2-1FC9-F11D8EC5C2B5}"/>
              </a:ext>
            </a:extLst>
          </p:cNvPr>
          <p:cNvSpPr txBox="1"/>
          <p:nvPr/>
        </p:nvSpPr>
        <p:spPr>
          <a:xfrm>
            <a:off x="2520162" y="5003836"/>
            <a:ext cx="857240" cy="307777"/>
          </a:xfrm>
          <a:prstGeom prst="rect">
            <a:avLst/>
          </a:prstGeom>
          <a:noFill/>
        </p:spPr>
        <p:txBody>
          <a:bodyPr wrap="square" lIns="36000" tIns="0" rIns="0" bIns="0" rtlCol="0">
            <a:spAutoFit/>
          </a:bodyPr>
          <a:lstStyle/>
          <a:p>
            <a:pPr algn="ctr"/>
            <a:r>
              <a:rPr kumimoji="1" lang="en-US" altLang="ja-JP" sz="2000" dirty="0"/>
              <a:t>Seizure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90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8C7A-F22B-C74D-A4EE-EB2C9808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Psychogenic nonepileptic seizures (PNES)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61275-F142-8276-73F8-28AF9E47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766E8C-AD5F-23AA-9853-6F7B84E3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F9DF01-764A-2A01-1720-F26A0E3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4CA3F9C6-1465-0AEA-D4AF-4A9461630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430018"/>
            <a:ext cx="11233150" cy="498665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PNES present as paroxysmal time-limited, alterations in motor, sensory, autonomic, and/or cognitive signs and symptoms, </a:t>
            </a:r>
            <a:br>
              <a:rPr kumimoji="1" lang="en-US" altLang="ja-JP" sz="2800" dirty="0"/>
            </a:br>
            <a:r>
              <a:rPr kumimoji="1" lang="en-US" altLang="ja-JP" sz="2800" dirty="0"/>
              <a:t>but unlike epilepsy, PNES are not caused by ictal epileptiform activity.</a:t>
            </a:r>
            <a:endParaRPr lang="en-US" altLang="ja-JP" sz="2800" dirty="0"/>
          </a:p>
          <a:p>
            <a:pPr marL="0" indent="0" algn="r">
              <a:buNone/>
            </a:pPr>
            <a:r>
              <a:rPr lang="en-US" altLang="ja-JP" sz="2000" dirty="0"/>
              <a:t>LaFrance, </a:t>
            </a:r>
            <a:r>
              <a:rPr lang="en-US" altLang="ja-JP" sz="2000" dirty="0" err="1"/>
              <a:t>Epilepsia</a:t>
            </a:r>
            <a:r>
              <a:rPr lang="en-US" altLang="ja-JP" sz="2000" dirty="0"/>
              <a:t>, 2013</a:t>
            </a:r>
          </a:p>
          <a:p>
            <a:r>
              <a:rPr kumimoji="1" lang="en-US" altLang="ja-JP" sz="2800" dirty="0"/>
              <a:t>Some</a:t>
            </a:r>
            <a:r>
              <a:rPr lang="en-US" altLang="ja-JP" sz="2800" dirty="0"/>
              <a:t> patients with PNES have only PNES, while others have both PNES and epilepsy.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70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8C7A-F22B-C74D-A4EE-EB2C9808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Diagnostic levels of certainty</a:t>
            </a:r>
            <a:r>
              <a:rPr lang="en-US" altLang="ja-JP" dirty="0"/>
              <a:t> for PNES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61275-F142-8276-73F8-28AF9E47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766E8C-AD5F-23AA-9853-6F7B84E3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F9DF01-764A-2A01-1720-F26A0E3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F2C59CE-5758-6B52-6E61-3981EC500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15309"/>
              </p:ext>
            </p:extLst>
          </p:nvPr>
        </p:nvGraphicFramePr>
        <p:xfrm>
          <a:off x="479426" y="1277618"/>
          <a:ext cx="11233150" cy="395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590">
                  <a:extLst>
                    <a:ext uri="{9D8B030D-6E8A-4147-A177-3AD203B41FA5}">
                      <a16:colId xmlns:a16="http://schemas.microsoft.com/office/drawing/2014/main" val="2543883222"/>
                    </a:ext>
                  </a:extLst>
                </a:gridCol>
                <a:gridCol w="1057627">
                  <a:extLst>
                    <a:ext uri="{9D8B030D-6E8A-4147-A177-3AD203B41FA5}">
                      <a16:colId xmlns:a16="http://schemas.microsoft.com/office/drawing/2014/main" val="3341618626"/>
                    </a:ext>
                  </a:extLst>
                </a:gridCol>
                <a:gridCol w="1375606">
                  <a:extLst>
                    <a:ext uri="{9D8B030D-6E8A-4147-A177-3AD203B41FA5}">
                      <a16:colId xmlns:a16="http://schemas.microsoft.com/office/drawing/2014/main" val="669969669"/>
                    </a:ext>
                  </a:extLst>
                </a:gridCol>
                <a:gridCol w="1326258">
                  <a:extLst>
                    <a:ext uri="{9D8B030D-6E8A-4147-A177-3AD203B41FA5}">
                      <a16:colId xmlns:a16="http://schemas.microsoft.com/office/drawing/2014/main" val="3470715484"/>
                    </a:ext>
                  </a:extLst>
                </a:gridCol>
                <a:gridCol w="1720551">
                  <a:extLst>
                    <a:ext uri="{9D8B030D-6E8A-4147-A177-3AD203B41FA5}">
                      <a16:colId xmlns:a16="http://schemas.microsoft.com/office/drawing/2014/main" val="3574311918"/>
                    </a:ext>
                  </a:extLst>
                </a:gridCol>
                <a:gridCol w="1666759">
                  <a:extLst>
                    <a:ext uri="{9D8B030D-6E8A-4147-A177-3AD203B41FA5}">
                      <a16:colId xmlns:a16="http://schemas.microsoft.com/office/drawing/2014/main" val="414380684"/>
                    </a:ext>
                  </a:extLst>
                </a:gridCol>
                <a:gridCol w="1666759">
                  <a:extLst>
                    <a:ext uri="{9D8B030D-6E8A-4147-A177-3AD203B41FA5}">
                      <a16:colId xmlns:a16="http://schemas.microsoft.com/office/drawing/2014/main" val="2769934641"/>
                    </a:ext>
                  </a:extLst>
                </a:gridCol>
              </a:tblGrid>
              <a:tr h="435344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>
                          <a:solidFill>
                            <a:schemeClr val="bg1"/>
                          </a:solidFill>
                        </a:rPr>
                        <a:t>History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>
                          <a:solidFill>
                            <a:schemeClr val="bg1"/>
                          </a:solidFill>
                        </a:rPr>
                        <a:t>Witnessed event or video recording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" altLang="ja-JP" sz="2000" dirty="0"/>
                        <a:t>No epileptiform activity in </a:t>
                      </a:r>
                      <a:r>
                        <a:rPr lang="en" altLang="ja-JP" sz="2000" dirty="0">
                          <a:latin typeface="+mj-lt"/>
                        </a:rPr>
                        <a:t>routine</a:t>
                      </a:r>
                      <a:r>
                        <a:rPr lang="en" altLang="ja-JP" sz="2000" dirty="0"/>
                        <a:t> EEG</a:t>
                      </a:r>
                      <a:endParaRPr kumimoji="1" lang="en-US" altLang="ja-JP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No epileptiform activity during 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video</a:t>
                      </a:r>
                      <a:r>
                        <a:rPr kumimoji="1" lang="en-US" altLang="ja-JP" sz="2000" b="1" dirty="0">
                          <a:solidFill>
                            <a:schemeClr val="bg1"/>
                          </a:solidFill>
                        </a:rPr>
                        <a:t> EEG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08097"/>
                  </a:ext>
                </a:extLst>
              </a:tr>
              <a:tr h="177486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2000" b="1" dirty="0">
                          <a:solidFill>
                            <a:schemeClr val="bg1"/>
                          </a:solidFill>
                        </a:rPr>
                        <a:t>By witness or self-report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2000" b="1" dirty="0">
                          <a:solidFill>
                            <a:schemeClr val="bg1"/>
                          </a:solidFill>
                        </a:rPr>
                        <a:t>By clinician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2000" b="1" dirty="0">
                          <a:solidFill>
                            <a:schemeClr val="bg1"/>
                          </a:solidFill>
                        </a:rPr>
                        <a:t>By clinician experienced in diagnosis of seizure disorders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29171"/>
                  </a:ext>
                </a:extLst>
              </a:tr>
              <a:tr h="43534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1" dirty="0">
                          <a:latin typeface="+mj-lt"/>
                        </a:rPr>
                        <a:t>Possible</a:t>
                      </a:r>
                      <a:endParaRPr kumimoji="1" lang="ja-JP" altLang="en-US" sz="2000" b="1" dirty="0"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interictal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3386730"/>
                  </a:ext>
                </a:extLst>
              </a:tr>
              <a:tr h="43534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1" dirty="0">
                          <a:latin typeface="+mj-lt"/>
                        </a:rPr>
                        <a:t>Probable</a:t>
                      </a:r>
                      <a:endParaRPr kumimoji="1" lang="ja-JP" altLang="en-US" sz="2000" b="1" dirty="0"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interictal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7552521"/>
                  </a:ext>
                </a:extLst>
              </a:tr>
              <a:tr h="43534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1" dirty="0">
                          <a:latin typeface="+mj-lt"/>
                        </a:rPr>
                        <a:t>Clinically established</a:t>
                      </a:r>
                      <a:endParaRPr kumimoji="1" lang="ja-JP" altLang="en-US" sz="2000" b="1" dirty="0"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ictal</a:t>
                      </a:r>
                      <a:endParaRPr kumimoji="1" lang="ja-JP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0198511"/>
                  </a:ext>
                </a:extLst>
              </a:tr>
              <a:tr h="43534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1" dirty="0">
                          <a:latin typeface="+mj-lt"/>
                        </a:rPr>
                        <a:t>Documented</a:t>
                      </a:r>
                      <a:endParaRPr kumimoji="1" lang="ja-JP" altLang="en-US" sz="2000" b="1" dirty="0"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/>
                        <a:t>✓</a:t>
                      </a:r>
                      <a:endParaRPr kumimoji="1" lang="en-US" altLang="ja-JP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0408958"/>
                  </a:ext>
                </a:extLst>
              </a:tr>
            </a:tbl>
          </a:graphicData>
        </a:graphic>
      </p:graphicFrame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FD1BF39-83D3-C92D-291C-F93F18B50792}"/>
              </a:ext>
            </a:extLst>
          </p:cNvPr>
          <p:cNvSpPr txBox="1">
            <a:spLocks/>
          </p:cNvSpPr>
          <p:nvPr/>
        </p:nvSpPr>
        <p:spPr>
          <a:xfrm>
            <a:off x="8472264" y="5347218"/>
            <a:ext cx="3240311" cy="216024"/>
          </a:xfrm>
          <a:prstGeom prst="rect">
            <a:avLst/>
          </a:prstGeom>
        </p:spPr>
        <p:txBody>
          <a:bodyPr vert="horz" lIns="91440" tIns="45720" rIns="0" bIns="0" rtlCol="0" anchor="b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" indent="0" algn="r">
              <a:buClr>
                <a:srgbClr val="715199"/>
              </a:buClr>
              <a:buNone/>
            </a:pPr>
            <a:r>
              <a:rPr lang="en-US" altLang="ja-JP" sz="1600" dirty="0">
                <a:ea typeface="BIZ UDPゴシック" panose="020B0400000000000000" pitchFamily="50" charset="-128"/>
                <a:cs typeface="Calibri" panose="020F0502020204030204" pitchFamily="34" charset="0"/>
              </a:rPr>
              <a:t>LaFrance, </a:t>
            </a:r>
            <a:r>
              <a:rPr lang="en-US" altLang="ja-JP" sz="1600" dirty="0" err="1">
                <a:ea typeface="BIZ UDPゴシック" panose="020B0400000000000000" pitchFamily="50" charset="-128"/>
                <a:cs typeface="Calibri" panose="020F0502020204030204" pitchFamily="34" charset="0"/>
              </a:rPr>
              <a:t>Epilepsia</a:t>
            </a:r>
            <a:r>
              <a:rPr lang="en-US" altLang="ja-JP" sz="1600" dirty="0">
                <a:ea typeface="BIZ UDPゴシック" panose="020B0400000000000000" pitchFamily="50" charset="-128"/>
                <a:cs typeface="Calibri" panose="020F0502020204030204" pitchFamily="34" charset="0"/>
              </a:rPr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123205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9046C-42A9-6A0F-68C0-5F00D4F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41324"/>
            <a:ext cx="11233150" cy="100811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Epilepsy Monitoring Unit (EMU) in psychiatric ward provides seizure and psychiatric evaluation of PWE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293677-D0EF-DD63-E606-551C1753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A7D6FE-C599-BB80-52A2-C03E34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68EC0A-14F7-9B17-20ED-69E215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1026" name="Picture 2" descr="てんかんの長時間脳波ビデオモニタリング">
            <a:extLst>
              <a:ext uri="{FF2B5EF4-FFF2-40B4-BE49-F238E27FC236}">
                <a16:creationId xmlns:a16="http://schemas.microsoft.com/office/drawing/2014/main" id="{8D6DE5CD-517D-503E-EB9C-62CB94E2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86" y="1647263"/>
            <a:ext cx="6952028" cy="45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E23CDF3-4609-D0F1-A9FD-C11AA015C0B7}"/>
              </a:ext>
            </a:extLst>
          </p:cNvPr>
          <p:cNvSpPr txBox="1">
            <a:spLocks/>
          </p:cNvSpPr>
          <p:nvPr/>
        </p:nvSpPr>
        <p:spPr>
          <a:xfrm>
            <a:off x="8472264" y="6093296"/>
            <a:ext cx="3240311" cy="216024"/>
          </a:xfrm>
          <a:prstGeom prst="rect">
            <a:avLst/>
          </a:prstGeom>
        </p:spPr>
        <p:txBody>
          <a:bodyPr vert="horz" lIns="91440" tIns="45720" rIns="0" bIns="0" rtlCol="0" anchor="b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" indent="0" algn="r">
              <a:buClr>
                <a:srgbClr val="715199"/>
              </a:buClr>
              <a:buNone/>
            </a:pPr>
            <a:r>
              <a:rPr lang="en-US" altLang="ja-JP" sz="1600" dirty="0" err="1">
                <a:ea typeface="BIZ UDPゴシック" panose="020B0400000000000000" pitchFamily="50" charset="-128"/>
                <a:cs typeface="Calibri" panose="020F0502020204030204" pitchFamily="34" charset="0"/>
              </a:rPr>
              <a:t>www.h.u-tokyo.ac.jp</a:t>
            </a:r>
            <a:r>
              <a:rPr lang="en-US" altLang="ja-JP" sz="1600" dirty="0">
                <a:ea typeface="BIZ UDPゴシック" panose="020B0400000000000000" pitchFamily="50" charset="-128"/>
                <a:cs typeface="Calibri" panose="020F0502020204030204" pitchFamily="34" charset="0"/>
              </a:rPr>
              <a:t>/topics/035.html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6B1B563-FEE9-ACB6-F47A-2CE95A04B6D5}"/>
              </a:ext>
            </a:extLst>
          </p:cNvPr>
          <p:cNvSpPr/>
          <p:nvPr/>
        </p:nvSpPr>
        <p:spPr>
          <a:xfrm>
            <a:off x="623888" y="3068960"/>
            <a:ext cx="2597189" cy="1476164"/>
          </a:xfrm>
          <a:prstGeom prst="roundRect">
            <a:avLst/>
          </a:prstGeom>
          <a:solidFill>
            <a:srgbClr val="FBE5D6">
              <a:alpha val="8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Long-term video EEG monitoring (LVEEG)</a:t>
            </a:r>
            <a:endParaRPr kumimoji="1" lang="ja-JP" altLang="en-US" sz="240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1A1F37C-FD9A-6156-F022-01836CBAB209}"/>
              </a:ext>
            </a:extLst>
          </p:cNvPr>
          <p:cNvSpPr/>
          <p:nvPr/>
        </p:nvSpPr>
        <p:spPr>
          <a:xfrm>
            <a:off x="8970924" y="2142201"/>
            <a:ext cx="2597189" cy="1008112"/>
          </a:xfrm>
          <a:prstGeom prst="roundRect">
            <a:avLst/>
          </a:prstGeom>
          <a:solidFill>
            <a:srgbClr val="FBE5D6">
              <a:alpha val="8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Seizure interview</a:t>
            </a:r>
            <a:endParaRPr kumimoji="1" lang="ja-JP" altLang="en-US" sz="240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553807A-A56B-F308-CE80-234FF7896914}"/>
              </a:ext>
            </a:extLst>
          </p:cNvPr>
          <p:cNvSpPr/>
          <p:nvPr/>
        </p:nvSpPr>
        <p:spPr>
          <a:xfrm>
            <a:off x="8970924" y="4467232"/>
            <a:ext cx="2597189" cy="1008112"/>
          </a:xfrm>
          <a:prstGeom prst="roundRect">
            <a:avLst/>
          </a:prstGeom>
          <a:solidFill>
            <a:srgbClr val="FBE5D6">
              <a:alpha val="8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Psychological tests</a:t>
            </a:r>
            <a:endParaRPr kumimoji="1" lang="ja-JP" altLang="en-US" sz="240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4C00D5D-347F-504A-1E6E-D86EB6CAAD6A}"/>
              </a:ext>
            </a:extLst>
          </p:cNvPr>
          <p:cNvSpPr/>
          <p:nvPr/>
        </p:nvSpPr>
        <p:spPr>
          <a:xfrm>
            <a:off x="3607149" y="5606584"/>
            <a:ext cx="5004606" cy="599385"/>
          </a:xfrm>
          <a:prstGeom prst="round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accent1"/>
                </a:solidFill>
                <a:latin typeface="+mj-lt"/>
              </a:rPr>
              <a:t>Epilepsy Monitoring Unit (EMU)</a:t>
            </a:r>
            <a:endParaRPr kumimoji="1" lang="ja-JP" altLang="en-US" sz="2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DE361FD-8063-70C8-FB4B-9168D19FCB59}"/>
              </a:ext>
            </a:extLst>
          </p:cNvPr>
          <p:cNvSpPr/>
          <p:nvPr/>
        </p:nvSpPr>
        <p:spPr>
          <a:xfrm>
            <a:off x="8970924" y="3307390"/>
            <a:ext cx="2597189" cy="1008112"/>
          </a:xfrm>
          <a:prstGeom prst="roundRect">
            <a:avLst/>
          </a:prstGeom>
          <a:solidFill>
            <a:srgbClr val="FBE5D6">
              <a:alpha val="8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Multidisciplinary cooperation</a:t>
            </a:r>
            <a:endParaRPr kumimoji="1" lang="ja-JP" altLang="en-US" sz="240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09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0C484-B74D-9A6B-774A-59731534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Standard schedule of EMU in our department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6FF68E-F071-D6B0-6A88-2845A4FC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F5BB7-444D-5F48-659D-50C30596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B0EF81-28DF-5B35-67F9-31E9A5CF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07B4B720-AE1C-6233-6F65-7909D6325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270969"/>
              </p:ext>
            </p:extLst>
          </p:nvPr>
        </p:nvGraphicFramePr>
        <p:xfrm>
          <a:off x="623888" y="1277618"/>
          <a:ext cx="10944225" cy="317225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00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4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44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64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ja-JP" altLang="en-US" sz="2000" b="0" u="none" strike="noStrike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ja-JP" altLang="en-US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j-ea"/>
                        </a:rPr>
                        <a:t>Mon</a:t>
                      </a:r>
                      <a:endParaRPr lang="ja-JP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j-ea"/>
                        </a:rPr>
                        <a:t>Tue</a:t>
                      </a:r>
                      <a:endParaRPr lang="ja-JP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j-ea"/>
                        </a:rPr>
                        <a:t>Wed</a:t>
                      </a:r>
                      <a:endParaRPr lang="ja-JP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j-ea"/>
                        </a:rPr>
                        <a:t>Thu</a:t>
                      </a:r>
                      <a:endParaRPr lang="ja-JP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j-ea"/>
                        </a:rPr>
                        <a:t>Fri</a:t>
                      </a:r>
                      <a:endParaRPr lang="ja-JP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9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1</a:t>
                      </a:r>
                      <a:r>
                        <a:rPr lang="en-US" altLang="ja-JP" sz="2000" b="0" u="none" strike="noStrike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st</a:t>
                      </a: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 week</a:t>
                      </a:r>
                    </a:p>
                  </a:txBody>
                  <a:tcPr marL="9002" marR="9002" marT="90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AM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ECG, CXR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blood test, </a:t>
                      </a:r>
                      <a:b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</a:b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9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ja-JP" altLang="en-US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PM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kumimoji="1" lang="en-US" altLang="ja-JP" sz="20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 taking, </a:t>
                      </a: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LVEEG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Holter ECG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9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2</a:t>
                      </a:r>
                      <a:r>
                        <a:rPr lang="en-US" altLang="ja-JP" sz="2000" b="0" i="0" u="none" strike="noStrike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nd</a:t>
                      </a:r>
                      <a:r>
                        <a:rPr lang="en-US" altLang="ja-JP" sz="2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 week</a:t>
                      </a:r>
                      <a:r>
                        <a:rPr lang="ja-JP" altLang="en-US" sz="2000" b="0" u="none" strike="noStrike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AM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SPECT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1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j-ea"/>
                        </a:rPr>
                        <a:t>Psychological test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MEG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(reserve)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Feedback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98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ja-JP" altLang="en-US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PM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MRI</a:t>
                      </a:r>
                      <a:endParaRPr 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sz="20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FDG-PET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kumimoji="1" lang="en-US" altLang="ja-JP" sz="2000" b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Psychological test</a:t>
                      </a:r>
                      <a:r>
                        <a:rPr lang="ja-JP" altLang="en-US" sz="2000" b="1" u="none" strike="noStrike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　</a:t>
                      </a:r>
                      <a:endParaRPr lang="ja-JP" altLang="en-US" sz="2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(reserve)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20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j-ea"/>
                        </a:rPr>
                        <a:t>discharge</a:t>
                      </a:r>
                      <a:endParaRPr lang="ja-JP" altLang="en-US" sz="2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002" marR="9002" marT="9002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7DF855-985E-A841-C86D-A7D004BA309D}"/>
              </a:ext>
            </a:extLst>
          </p:cNvPr>
          <p:cNvSpPr txBox="1"/>
          <p:nvPr/>
        </p:nvSpPr>
        <p:spPr>
          <a:xfrm>
            <a:off x="623888" y="4905164"/>
            <a:ext cx="10756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ECG</a:t>
            </a:r>
            <a:r>
              <a:rPr kumimoji="1" lang="en-US" altLang="ja-JP" dirty="0"/>
              <a:t>: electrocardiography, </a:t>
            </a:r>
            <a:r>
              <a:rPr kumimoji="1" lang="en-US" altLang="ja-JP" dirty="0">
                <a:latin typeface="+mj-lt"/>
              </a:rPr>
              <a:t>CXR</a:t>
            </a:r>
            <a:r>
              <a:rPr kumimoji="1" lang="en-US" altLang="ja-JP" dirty="0"/>
              <a:t>: chest X-ray, </a:t>
            </a:r>
            <a:r>
              <a:rPr kumimoji="1" lang="en-US" altLang="ja-JP" dirty="0">
                <a:latin typeface="+mj-lt"/>
              </a:rPr>
              <a:t>LVEEG</a:t>
            </a:r>
            <a:r>
              <a:rPr kumimoji="1" lang="en-US" altLang="ja-JP" dirty="0"/>
              <a:t>: long-term video EEG monitoring, </a:t>
            </a:r>
            <a:r>
              <a:rPr kumimoji="1" lang="en-US" altLang="ja-JP" dirty="0">
                <a:latin typeface="+mj-lt"/>
              </a:rPr>
              <a:t>EEG</a:t>
            </a:r>
            <a:r>
              <a:rPr kumimoji="1" lang="en-US" altLang="ja-JP" dirty="0"/>
              <a:t>: electroencephalography,</a:t>
            </a:r>
          </a:p>
          <a:p>
            <a:r>
              <a:rPr lang="en-US" altLang="ja-JP" dirty="0">
                <a:latin typeface="+mj-lt"/>
              </a:rPr>
              <a:t>SPECT</a:t>
            </a:r>
            <a:r>
              <a:rPr lang="en-US" altLang="ja-JP" dirty="0"/>
              <a:t>: </a:t>
            </a:r>
            <a:r>
              <a:rPr kumimoji="1" lang="en-US" altLang="ja-JP" dirty="0"/>
              <a:t>single photon emission computed tomography, </a:t>
            </a:r>
            <a:r>
              <a:rPr kumimoji="1" lang="en-US" altLang="ja-JP" dirty="0">
                <a:latin typeface="+mj-lt"/>
              </a:rPr>
              <a:t>MRI</a:t>
            </a:r>
            <a:r>
              <a:rPr kumimoji="1" lang="en-US" altLang="ja-JP" dirty="0"/>
              <a:t>: magnetic resonance imaging, </a:t>
            </a:r>
            <a:br>
              <a:rPr kumimoji="1" lang="en-US" altLang="ja-JP" dirty="0"/>
            </a:br>
            <a:r>
              <a:rPr kumimoji="1" lang="en-US" altLang="ja-JP" dirty="0">
                <a:latin typeface="+mj-lt"/>
              </a:rPr>
              <a:t>FDG-PET</a:t>
            </a:r>
            <a:r>
              <a:rPr kumimoji="1" lang="en-US" altLang="ja-JP" dirty="0"/>
              <a:t>: Fluorodeoxyglucose positron emission tomography, </a:t>
            </a:r>
            <a:r>
              <a:rPr kumimoji="1" lang="en-US" altLang="ja-JP" dirty="0">
                <a:latin typeface="+mj-lt"/>
              </a:rPr>
              <a:t>MEG</a:t>
            </a:r>
            <a:r>
              <a:rPr kumimoji="1" lang="en-US" altLang="ja-JP" dirty="0"/>
              <a:t>: magnetoencephalography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88E1A-C08A-E0B7-2D16-98C25CDD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Main purposes for our EMU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5F6B72-885B-93BB-355F-F3BD1273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DD3D42-AAF2-FCF7-69F8-45A1F94B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B31106-2EB6-B107-7B20-A4213BE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265EDE7-7557-FFE6-D5D4-A06EE1F10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Differential diagnosis (</a:t>
            </a:r>
            <a:r>
              <a:rPr kumimoji="1" lang="en" altLang="ja-JP" sz="2800" dirty="0"/>
              <a:t>Epilepsy or non-epilepsy is unknown</a:t>
            </a:r>
            <a:r>
              <a:rPr kumimoji="1" lang="en-US" altLang="ja-JP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Epilepsy investigation</a:t>
            </a:r>
            <a:r>
              <a:rPr lang="ja-JP" altLang="en-US" sz="2800"/>
              <a:t> </a:t>
            </a:r>
            <a:r>
              <a:rPr lang="en-US" altLang="ja-JP" sz="2800" dirty="0"/>
              <a:t>(For determination of seizure/syndrome classification; already diagnosed as epilepsy)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" altLang="ja-JP" sz="2800" dirty="0"/>
              <a:t>Preoperative Investigation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" altLang="ja-JP" sz="2800" dirty="0"/>
              <a:t>Seizure examination (already diagnosed as both epilepsy and PNES; unclear whether the current seizure is epileptic or not)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Rule out epilepsy</a:t>
            </a:r>
            <a:r>
              <a:rPr kumimoji="1" lang="ja-JP" altLang="en-US" sz="2800"/>
              <a:t> </a:t>
            </a:r>
            <a:r>
              <a:rPr lang="en-US" altLang="ja-JP" sz="2800" dirty="0"/>
              <a:t>(PNES is evident)</a:t>
            </a:r>
            <a:endParaRPr kumimoji="1"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/>
              <a:t>+ psychiatric evaluation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8223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8B620-7A2F-0104-03D4-D290FE5E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Cases hospitalized after April 2021.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E74A6-1BFD-C089-A0EB-0FE4A3D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Nov. 13th, 2022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4039FE-9052-B836-0212-82202FFD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/>
              <a:t>Epilepsy Eevaluation in psychiatric ward (BESETO 2022)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3C51BB-87E7-76A2-DF4D-C7C2155E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5B25-D91D-46F6-8003-463AD461E47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DA804E4-DF13-A60D-7223-E03C2D7CD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CFF1CB4-38CB-67A0-641E-1C04C188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726"/>
              </p:ext>
            </p:extLst>
          </p:nvPr>
        </p:nvGraphicFramePr>
        <p:xfrm>
          <a:off x="479427" y="1277618"/>
          <a:ext cx="11228326" cy="489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834152528"/>
                    </a:ext>
                  </a:extLst>
                </a:gridCol>
                <a:gridCol w="460944">
                  <a:extLst>
                    <a:ext uri="{9D8B030D-6E8A-4147-A177-3AD203B41FA5}">
                      <a16:colId xmlns:a16="http://schemas.microsoft.com/office/drawing/2014/main" val="407460706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4451279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002099177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97695879"/>
                    </a:ext>
                  </a:extLst>
                </a:gridCol>
                <a:gridCol w="3919565">
                  <a:extLst>
                    <a:ext uri="{9D8B030D-6E8A-4147-A177-3AD203B41FA5}">
                      <a16:colId xmlns:a16="http://schemas.microsoft.com/office/drawing/2014/main" val="3304466031"/>
                    </a:ext>
                  </a:extLst>
                </a:gridCol>
              </a:tblGrid>
              <a:tr h="45919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Case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sex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age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diagnosis at admission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Purpose of admission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游ゴシック" panose="020B0400000000000000" pitchFamily="50" charset="-128"/>
                        </a:rPr>
                        <a:t>diagnosis at discharge</a:t>
                      </a:r>
                      <a:endParaRPr lang="ja-JP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485857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F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dirty="0"/>
                        <a:t>Epilepsy (focal epilepsy) s/o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Differential diagnosis </a:t>
                      </a:r>
                      <a:endParaRPr kumimoji="1" lang="en-US" altLang="ja-JP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b="1" dirty="0">
                          <a:latin typeface="+mj-lt"/>
                        </a:rPr>
                        <a:t>Focal epilepsy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8794694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M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Unknown epilepsy, 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Depression s/o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Epilepsy investigation</a:t>
                      </a:r>
                      <a:r>
                        <a:rPr lang="ja-JP" altLang="en-US" sz="1800"/>
                        <a:t> </a:t>
                      </a:r>
                      <a:endParaRPr lang="en-US" altLang="ja-JP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+ psychiatric evaluation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Unknown epilepsy, </a:t>
                      </a:r>
                      <a:r>
                        <a:rPr kumimoji="1" lang="en-US" altLang="ja-JP" b="1" dirty="0">
                          <a:latin typeface="+mj-lt"/>
                        </a:rPr>
                        <a:t>mild intellectual disability s/o (r/o drug-induced cognitive dysfunction)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3234687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F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Juvenile myoclonic epilepsy, </a:t>
                      </a:r>
                    </a:p>
                    <a:p>
                      <a:r>
                        <a:rPr kumimoji="1" lang="en-US" altLang="ja-JP" dirty="0"/>
                        <a:t>Dissociative disorder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Seizure examination </a:t>
                      </a:r>
                      <a:br>
                        <a:rPr kumimoji="1" lang="en" altLang="ja-JP" sz="1800" dirty="0"/>
                      </a:b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+ psychiatric evaluation</a:t>
                      </a:r>
                      <a:r>
                        <a:rPr kumimoji="1" lang="en-US" altLang="ja-JP" sz="1800" dirty="0"/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Juvenile myoclonic epilepsy, Dissociative disorder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128361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4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F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40s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dirty="0"/>
                        <a:t>PNES (Documented), </a:t>
                      </a:r>
                    </a:p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dirty="0"/>
                        <a:t>Epilepsy s/o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Rule out epilepsy</a:t>
                      </a:r>
                      <a:r>
                        <a:rPr kumimoji="1" lang="ja-JP" altLang="en-US" sz="1800"/>
                        <a:t> </a:t>
                      </a:r>
                      <a:endParaRPr kumimoji="1" lang="en-US" altLang="ja-JP" sz="18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+ psychiatric evaluation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b="1" dirty="0">
                          <a:latin typeface="+mj-lt"/>
                        </a:rPr>
                        <a:t>PNES (Documented)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5966444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5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F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dirty="0"/>
                        <a:t>Unknown epilepsy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dirty="0"/>
                        <a:t>Epilepsy investigation</a:t>
                      </a:r>
                      <a:r>
                        <a:rPr lang="ja-JP" altLang="en-US" sz="1800"/>
                        <a:t> </a:t>
                      </a:r>
                      <a:endParaRPr lang="en-US" altLang="ja-JP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4000"/>
                        </a:lnSpc>
                      </a:pPr>
                      <a:r>
                        <a:rPr kumimoji="1" lang="en-US" altLang="ja-JP" dirty="0"/>
                        <a:t>Epilepsy s/o, </a:t>
                      </a:r>
                      <a:r>
                        <a:rPr kumimoji="1" lang="en-US" altLang="ja-JP" b="1" dirty="0">
                          <a:latin typeface="+mj-lt"/>
                        </a:rPr>
                        <a:t>Cardiogenic syncope s/o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7456858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6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F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4000"/>
                        </a:lnSpc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Temporal lobe epilepsy, 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PNES (Clinically established)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/>
                        <a:t>Epilepsy investigation, </a:t>
                      </a:r>
                      <a:r>
                        <a:rPr kumimoji="1" lang="en" altLang="ja-JP" sz="1800" dirty="0"/>
                        <a:t>Seizure examination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+ psychiatric evaluation</a:t>
                      </a:r>
                      <a:r>
                        <a:rPr kumimoji="1" lang="en-US" altLang="ja-JP" sz="1800" dirty="0"/>
                        <a:t>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latin typeface="+mj-lt"/>
                        </a:rPr>
                        <a:t>Idiopathic generalized epilepsy</a:t>
                      </a:r>
                      <a:r>
                        <a:rPr kumimoji="1" lang="en-US" altLang="ja-JP" dirty="0"/>
                        <a:t>, 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PNES (Clinically established)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3349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1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6">
      <a:majorFont>
        <a:latin typeface="Calibri"/>
        <a:ea typeface="Yu Gothic UI Semibold"/>
        <a:cs typeface=""/>
      </a:majorFont>
      <a:minorFont>
        <a:latin typeface="Calibri Light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Macintosh PowerPoint</Application>
  <PresentationFormat>ワイド画面</PresentationFormat>
  <Paragraphs>199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Yu Gothic UI</vt:lpstr>
      <vt:lpstr>Yu Gothic UI Semibold</vt:lpstr>
      <vt:lpstr>游ゴシック</vt:lpstr>
      <vt:lpstr>游明朝 Light</vt:lpstr>
      <vt:lpstr>Arial</vt:lpstr>
      <vt:lpstr>Calibri</vt:lpstr>
      <vt:lpstr>Calibri Light</vt:lpstr>
      <vt:lpstr>Wingdings</vt:lpstr>
      <vt:lpstr>Office テーマ</vt:lpstr>
      <vt:lpstr>The 9th BESETO International Psychiatry Conference Epilepsy evaluation in psychiatric ward</vt:lpstr>
      <vt:lpstr>Background</vt:lpstr>
      <vt:lpstr>Who can see PWE with psychiatric comorbidity?</vt:lpstr>
      <vt:lpstr>Psychogenic nonepileptic seizures (PNES)</vt:lpstr>
      <vt:lpstr>Diagnostic levels of certainty for PNES</vt:lpstr>
      <vt:lpstr>Epilepsy Monitoring Unit (EMU) in psychiatric ward provides seizure and psychiatric evaluation of PWE</vt:lpstr>
      <vt:lpstr>Standard schedule of EMU in our department</vt:lpstr>
      <vt:lpstr>Main purposes for our EMU</vt:lpstr>
      <vt:lpstr>Cases hospitalized after April 2021.</vt:lpstr>
      <vt:lpstr>Our EMU: Present and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2022-07-08T10:08:18Z</dcterms:created>
  <dcterms:modified xsi:type="dcterms:W3CDTF">2022-10-16T03:28:21Z</dcterms:modified>
</cp:coreProperties>
</file>