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84" r:id="rId1"/>
  </p:sldMasterIdLst>
  <p:notesMasterIdLst>
    <p:notesMasterId r:id="rId9"/>
  </p:notesMasterIdLst>
  <p:sldIdLst>
    <p:sldId id="261" r:id="rId2"/>
    <p:sldId id="269" r:id="rId3"/>
    <p:sldId id="266" r:id="rId4"/>
    <p:sldId id="268" r:id="rId5"/>
    <p:sldId id="265" r:id="rId6"/>
    <p:sldId id="264" r:id="rId7"/>
    <p:sldId id="267" r:id="rId8"/>
  </p:sldIdLst>
  <p:sldSz cx="12192000" cy="6858000"/>
  <p:notesSz cx="6858000" cy="9144000"/>
  <p:embeddedFontLst>
    <p:embeddedFont>
      <p:font typeface="Avenir Next Medium" panose="020B0503020202020204" pitchFamily="34" charset="0"/>
      <p:regular r:id="rId10"/>
      <p:italic r:id="rId11"/>
    </p:embeddedFont>
    <p:embeddedFont>
      <p:font typeface="Calibri" panose="020F0502020204030204" pitchFamily="34" charset="0"/>
      <p:regular r:id="rId12"/>
      <p:bold r:id="rId13"/>
      <p:italic r:id="rId14"/>
      <p:boldItalic r:id="rId15"/>
    </p:embeddedFont>
    <p:embeddedFont>
      <p:font typeface="Calibri Light" panose="020F0302020204030204" pitchFamily="34" charset="0"/>
      <p:regular r:id="rId16"/>
      <p:italic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B1A"/>
    <a:srgbClr val="FF8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058B27-8064-4D46-B2F9-3F0898D5B1A6}" v="5" dt="2022-11-03T00:52:38.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65" autoAdjust="0"/>
    <p:restoredTop sz="96341"/>
  </p:normalViewPr>
  <p:slideViewPr>
    <p:cSldViewPr snapToGrid="0">
      <p:cViewPr varScale="1">
        <p:scale>
          <a:sx n="129" d="100"/>
          <a:sy n="129" d="100"/>
        </p:scale>
        <p:origin x="24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microsoft.com/office/2015/10/relationships/revisionInfo" Target="revisionInfo.xml"/><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yota Masahiro" userId="e441299d5ea334ba" providerId="LiveId" clId="{0E08D895-BE37-4C54-A013-D08F48EDD50D}"/>
    <pc:docChg chg="undo custSel addSld modSld">
      <pc:chgData name="Kiyota Masahiro" userId="e441299d5ea334ba" providerId="LiveId" clId="{0E08D895-BE37-4C54-A013-D08F48EDD50D}" dt="2022-08-22T10:52:48.920" v="437"/>
      <pc:docMkLst>
        <pc:docMk/>
      </pc:docMkLst>
      <pc:sldChg chg="addSp delSp modSp mod">
        <pc:chgData name="Kiyota Masahiro" userId="e441299d5ea334ba" providerId="LiveId" clId="{0E08D895-BE37-4C54-A013-D08F48EDD50D}" dt="2022-08-22T10:51:31.377" v="415"/>
        <pc:sldMkLst>
          <pc:docMk/>
          <pc:sldMk cId="505855823" sldId="257"/>
        </pc:sldMkLst>
        <pc:spChg chg="add del mod">
          <ac:chgData name="Kiyota Masahiro" userId="e441299d5ea334ba" providerId="LiveId" clId="{0E08D895-BE37-4C54-A013-D08F48EDD50D}" dt="2022-08-22T10:51:31.377" v="415"/>
          <ac:spMkLst>
            <pc:docMk/>
            <pc:sldMk cId="505855823" sldId="257"/>
            <ac:spMk id="38" creationId="{5968C216-BFBB-D04C-BDD1-D43E16932140}"/>
          </ac:spMkLst>
        </pc:spChg>
        <pc:graphicFrameChg chg="add del mod">
          <ac:chgData name="Kiyota Masahiro" userId="e441299d5ea334ba" providerId="LiveId" clId="{0E08D895-BE37-4C54-A013-D08F48EDD50D}" dt="2022-08-22T10:25:08.088" v="89"/>
          <ac:graphicFrameMkLst>
            <pc:docMk/>
            <pc:sldMk cId="505855823" sldId="257"/>
            <ac:graphicFrameMk id="2" creationId="{D1A802AB-C819-5CDC-B6E7-9FA4304A63DA}"/>
          </ac:graphicFrameMkLst>
        </pc:graphicFrameChg>
        <pc:graphicFrameChg chg="add mod modGraphic">
          <ac:chgData name="Kiyota Masahiro" userId="e441299d5ea334ba" providerId="LiveId" clId="{0E08D895-BE37-4C54-A013-D08F48EDD50D}" dt="2022-08-22T10:46:48.424" v="127" actId="14734"/>
          <ac:graphicFrameMkLst>
            <pc:docMk/>
            <pc:sldMk cId="505855823" sldId="257"/>
            <ac:graphicFrameMk id="3" creationId="{035627E4-F64E-EDD9-1411-4110B35B7A10}"/>
          </ac:graphicFrameMkLst>
        </pc:graphicFrameChg>
        <pc:graphicFrameChg chg="del">
          <ac:chgData name="Kiyota Masahiro" userId="e441299d5ea334ba" providerId="LiveId" clId="{0E08D895-BE37-4C54-A013-D08F48EDD50D}" dt="2022-08-22T10:25:05.082" v="87" actId="478"/>
          <ac:graphicFrameMkLst>
            <pc:docMk/>
            <pc:sldMk cId="505855823" sldId="257"/>
            <ac:graphicFrameMk id="33" creationId="{0F2C8EBB-D969-F291-2E4F-951BFD867964}"/>
          </ac:graphicFrameMkLst>
        </pc:graphicFrameChg>
        <pc:picChg chg="add del mod">
          <ac:chgData name="Kiyota Masahiro" userId="e441299d5ea334ba" providerId="LiveId" clId="{0E08D895-BE37-4C54-A013-D08F48EDD50D}" dt="2022-08-22T10:45:38.795" v="112"/>
          <ac:picMkLst>
            <pc:docMk/>
            <pc:sldMk cId="505855823" sldId="257"/>
            <ac:picMk id="5" creationId="{B1CF2757-796A-2C6C-8126-A7CD4A039817}"/>
          </ac:picMkLst>
        </pc:picChg>
      </pc:sldChg>
      <pc:sldChg chg="modSp mod">
        <pc:chgData name="Kiyota Masahiro" userId="e441299d5ea334ba" providerId="LiveId" clId="{0E08D895-BE37-4C54-A013-D08F48EDD50D}" dt="2022-08-22T10:06:12.823" v="85"/>
        <pc:sldMkLst>
          <pc:docMk/>
          <pc:sldMk cId="3570340467" sldId="258"/>
        </pc:sldMkLst>
        <pc:spChg chg="mod">
          <ac:chgData name="Kiyota Masahiro" userId="e441299d5ea334ba" providerId="LiveId" clId="{0E08D895-BE37-4C54-A013-D08F48EDD50D}" dt="2022-08-22T10:06:12.823" v="85"/>
          <ac:spMkLst>
            <pc:docMk/>
            <pc:sldMk cId="3570340467" sldId="258"/>
            <ac:spMk id="3" creationId="{5D4B9893-823A-34F4-2DCD-0210BF97E2EF}"/>
          </ac:spMkLst>
        </pc:spChg>
      </pc:sldChg>
      <pc:sldChg chg="addSp delSp modSp add mod">
        <pc:chgData name="Kiyota Masahiro" userId="e441299d5ea334ba" providerId="LiveId" clId="{0E08D895-BE37-4C54-A013-D08F48EDD50D}" dt="2022-08-22T10:52:48.920" v="437"/>
        <pc:sldMkLst>
          <pc:docMk/>
          <pc:sldMk cId="3577190249" sldId="259"/>
        </pc:sldMkLst>
        <pc:spChg chg="del mod">
          <ac:chgData name="Kiyota Masahiro" userId="e441299d5ea334ba" providerId="LiveId" clId="{0E08D895-BE37-4C54-A013-D08F48EDD50D}" dt="2022-08-22T10:25:38.586" v="95" actId="478"/>
          <ac:spMkLst>
            <pc:docMk/>
            <pc:sldMk cId="3577190249" sldId="259"/>
            <ac:spMk id="37" creationId="{52538B72-112B-5E2F-0625-C1B544208268}"/>
          </ac:spMkLst>
        </pc:spChg>
        <pc:spChg chg="mod ord">
          <ac:chgData name="Kiyota Masahiro" userId="e441299d5ea334ba" providerId="LiveId" clId="{0E08D895-BE37-4C54-A013-D08F48EDD50D}" dt="2022-08-22T10:52:48.920" v="437"/>
          <ac:spMkLst>
            <pc:docMk/>
            <pc:sldMk cId="3577190249" sldId="259"/>
            <ac:spMk id="38" creationId="{5968C216-BFBB-D04C-BDD1-D43E16932140}"/>
          </ac:spMkLst>
        </pc:spChg>
        <pc:graphicFrameChg chg="del">
          <ac:chgData name="Kiyota Masahiro" userId="e441299d5ea334ba" providerId="LiveId" clId="{0E08D895-BE37-4C54-A013-D08F48EDD50D}" dt="2022-08-22T10:25:32.186" v="93" actId="478"/>
          <ac:graphicFrameMkLst>
            <pc:docMk/>
            <pc:sldMk cId="3577190249" sldId="259"/>
            <ac:graphicFrameMk id="33" creationId="{0F2C8EBB-D969-F291-2E4F-951BFD867964}"/>
          </ac:graphicFrameMkLst>
        </pc:graphicFrameChg>
        <pc:picChg chg="add del mod">
          <ac:chgData name="Kiyota Masahiro" userId="e441299d5ea334ba" providerId="LiveId" clId="{0E08D895-BE37-4C54-A013-D08F48EDD50D}" dt="2022-08-22T10:48:08.428" v="402" actId="478"/>
          <ac:picMkLst>
            <pc:docMk/>
            <pc:sldMk cId="3577190249" sldId="259"/>
            <ac:picMk id="3" creationId="{8658E5D1-8807-52B3-AC53-EDC480E871FE}"/>
          </ac:picMkLst>
        </pc:picChg>
        <pc:picChg chg="add mod ord">
          <ac:chgData name="Kiyota Masahiro" userId="e441299d5ea334ba" providerId="LiveId" clId="{0E08D895-BE37-4C54-A013-D08F48EDD50D}" dt="2022-08-22T10:52:19.218" v="421" actId="167"/>
          <ac:picMkLst>
            <pc:docMk/>
            <pc:sldMk cId="3577190249" sldId="259"/>
            <ac:picMk id="5" creationId="{701BB91C-6134-8655-BC58-A1B7D68F3DFF}"/>
          </ac:picMkLst>
        </pc:picChg>
      </pc:sldChg>
    </pc:docChg>
  </pc:docChgLst>
  <pc:docChgLst>
    <pc:chgData name="Kiyota Masahiro" userId="e441299d5ea334ba" providerId="LiveId" clId="{ECCDDB6F-AC77-4E21-86FB-ABBE1C405909}"/>
    <pc:docChg chg="undo custSel delSld modSld">
      <pc:chgData name="Kiyota Masahiro" userId="e441299d5ea334ba" providerId="LiveId" clId="{ECCDDB6F-AC77-4E21-86FB-ABBE1C405909}" dt="2022-10-24T14:20:46.774" v="712" actId="47"/>
      <pc:docMkLst>
        <pc:docMk/>
      </pc:docMkLst>
      <pc:sldChg chg="modSp mod">
        <pc:chgData name="Kiyota Masahiro" userId="e441299d5ea334ba" providerId="LiveId" clId="{ECCDDB6F-AC77-4E21-86FB-ABBE1C405909}" dt="2022-10-24T08:33:37.549" v="474" actId="27636"/>
        <pc:sldMkLst>
          <pc:docMk/>
          <pc:sldMk cId="3570340467" sldId="258"/>
        </pc:sldMkLst>
        <pc:spChg chg="mod">
          <ac:chgData name="Kiyota Masahiro" userId="e441299d5ea334ba" providerId="LiveId" clId="{ECCDDB6F-AC77-4E21-86FB-ABBE1C405909}" dt="2022-10-24T08:33:37.549" v="474" actId="27636"/>
          <ac:spMkLst>
            <pc:docMk/>
            <pc:sldMk cId="3570340467" sldId="258"/>
            <ac:spMk id="3" creationId="{5D4B9893-823A-34F4-2DCD-0210BF97E2EF}"/>
          </ac:spMkLst>
        </pc:spChg>
      </pc:sldChg>
      <pc:sldChg chg="modSp del mod">
        <pc:chgData name="Kiyota Masahiro" userId="e441299d5ea334ba" providerId="LiveId" clId="{ECCDDB6F-AC77-4E21-86FB-ABBE1C405909}" dt="2022-10-24T14:20:46.774" v="712" actId="47"/>
        <pc:sldMkLst>
          <pc:docMk/>
          <pc:sldMk cId="467953592" sldId="260"/>
        </pc:sldMkLst>
        <pc:spChg chg="mod">
          <ac:chgData name="Kiyota Masahiro" userId="e441299d5ea334ba" providerId="LiveId" clId="{ECCDDB6F-AC77-4E21-86FB-ABBE1C405909}" dt="2022-10-24T08:33:37.560" v="475" actId="27636"/>
          <ac:spMkLst>
            <pc:docMk/>
            <pc:sldMk cId="467953592" sldId="260"/>
            <ac:spMk id="3" creationId="{5D4B9893-823A-34F4-2DCD-0210BF97E2EF}"/>
          </ac:spMkLst>
        </pc:spChg>
      </pc:sldChg>
      <pc:sldChg chg="modSp mod">
        <pc:chgData name="Kiyota Masahiro" userId="e441299d5ea334ba" providerId="LiveId" clId="{ECCDDB6F-AC77-4E21-86FB-ABBE1C405909}" dt="2022-10-24T08:37:29.453" v="606" actId="20577"/>
        <pc:sldMkLst>
          <pc:docMk/>
          <pc:sldMk cId="2528623151" sldId="264"/>
        </pc:sldMkLst>
        <pc:spChg chg="mod">
          <ac:chgData name="Kiyota Masahiro" userId="e441299d5ea334ba" providerId="LiveId" clId="{ECCDDB6F-AC77-4E21-86FB-ABBE1C405909}" dt="2022-10-24T08:37:29.453" v="606" actId="20577"/>
          <ac:spMkLst>
            <pc:docMk/>
            <pc:sldMk cId="2528623151" sldId="264"/>
            <ac:spMk id="2" creationId="{DADF01E3-C48B-8081-4F03-D81B7CCA3253}"/>
          </ac:spMkLst>
        </pc:spChg>
        <pc:graphicFrameChg chg="modGraphic">
          <ac:chgData name="Kiyota Masahiro" userId="e441299d5ea334ba" providerId="LiveId" clId="{ECCDDB6F-AC77-4E21-86FB-ABBE1C405909}" dt="2022-10-24T08:37:00.326" v="574" actId="20577"/>
          <ac:graphicFrameMkLst>
            <pc:docMk/>
            <pc:sldMk cId="2528623151" sldId="264"/>
            <ac:graphicFrameMk id="3" creationId="{3EEFCDA4-10F2-8E3C-83F2-ED830349EF8E}"/>
          </ac:graphicFrameMkLst>
        </pc:graphicFrameChg>
      </pc:sldChg>
      <pc:sldChg chg="addSp modSp mod">
        <pc:chgData name="Kiyota Masahiro" userId="e441299d5ea334ba" providerId="LiveId" clId="{ECCDDB6F-AC77-4E21-86FB-ABBE1C405909}" dt="2022-10-24T08:48:56.626" v="711" actId="20577"/>
        <pc:sldMkLst>
          <pc:docMk/>
          <pc:sldMk cId="1730664281" sldId="266"/>
        </pc:sldMkLst>
        <pc:spChg chg="mod">
          <ac:chgData name="Kiyota Masahiro" userId="e441299d5ea334ba" providerId="LiveId" clId="{ECCDDB6F-AC77-4E21-86FB-ABBE1C405909}" dt="2022-10-24T08:48:56.626" v="711" actId="20577"/>
          <ac:spMkLst>
            <pc:docMk/>
            <pc:sldMk cId="1730664281" sldId="266"/>
            <ac:spMk id="2" creationId="{DADF01E3-C48B-8081-4F03-D81B7CCA3253}"/>
          </ac:spMkLst>
        </pc:spChg>
        <pc:picChg chg="add mod">
          <ac:chgData name="Kiyota Masahiro" userId="e441299d5ea334ba" providerId="LiveId" clId="{ECCDDB6F-AC77-4E21-86FB-ABBE1C405909}" dt="2022-10-24T08:38:12.308" v="608" actId="1076"/>
          <ac:picMkLst>
            <pc:docMk/>
            <pc:sldMk cId="1730664281" sldId="266"/>
            <ac:picMk id="6" creationId="{81298FA1-EE48-0D83-06B4-FA79CD67E952}"/>
          </ac:picMkLst>
        </pc:picChg>
      </pc:sldChg>
    </pc:docChg>
  </pc:docChgLst>
  <pc:docChgLst>
    <pc:chgData name="Kiyota Masahiro" userId="e441299d5ea334ba" providerId="LiveId" clId="{AE058B27-8064-4D46-B2F9-3F0898D5B1A6}"/>
    <pc:docChg chg="undo custSel addSld delSld modSld sldOrd modMainMaster">
      <pc:chgData name="Kiyota Masahiro" userId="e441299d5ea334ba" providerId="LiveId" clId="{AE058B27-8064-4D46-B2F9-3F0898D5B1A6}" dt="2022-11-07T05:03:16.227" v="3997" actId="403"/>
      <pc:docMkLst>
        <pc:docMk/>
      </pc:docMkLst>
      <pc:sldChg chg="addSp delSp modSp del mod">
        <pc:chgData name="Kiyota Masahiro" userId="e441299d5ea334ba" providerId="LiveId" clId="{AE058B27-8064-4D46-B2F9-3F0898D5B1A6}" dt="2022-10-27T12:05:23.159" v="1776" actId="2696"/>
        <pc:sldMkLst>
          <pc:docMk/>
          <pc:sldMk cId="505855823" sldId="257"/>
        </pc:sldMkLst>
        <pc:spChg chg="add del mod">
          <ac:chgData name="Kiyota Masahiro" userId="e441299d5ea334ba" providerId="LiveId" clId="{AE058B27-8064-4D46-B2F9-3F0898D5B1A6}" dt="2022-10-17T07:31:24.683" v="1102"/>
          <ac:spMkLst>
            <pc:docMk/>
            <pc:sldMk cId="505855823" sldId="257"/>
            <ac:spMk id="2" creationId="{921B6A68-E6E4-C4AC-4F28-1B72A7E24501}"/>
          </ac:spMkLst>
        </pc:spChg>
        <pc:spChg chg="add del mod">
          <ac:chgData name="Kiyota Masahiro" userId="e441299d5ea334ba" providerId="LiveId" clId="{AE058B27-8064-4D46-B2F9-3F0898D5B1A6}" dt="2022-10-17T07:31:55.104" v="1104"/>
          <ac:spMkLst>
            <pc:docMk/>
            <pc:sldMk cId="505855823" sldId="257"/>
            <ac:spMk id="4" creationId="{9CC0DA8E-D965-6F7F-A9F8-EA1048900D76}"/>
          </ac:spMkLst>
        </pc:spChg>
        <pc:spChg chg="add mod">
          <ac:chgData name="Kiyota Masahiro" userId="e441299d5ea334ba" providerId="LiveId" clId="{AE058B27-8064-4D46-B2F9-3F0898D5B1A6}" dt="2022-10-17T07:32:03.157" v="1105"/>
          <ac:spMkLst>
            <pc:docMk/>
            <pc:sldMk cId="505855823" sldId="257"/>
            <ac:spMk id="5" creationId="{A823C2B0-0F02-CD5C-1418-14AC130222D8}"/>
          </ac:spMkLst>
        </pc:spChg>
        <pc:spChg chg="mod">
          <ac:chgData name="Kiyota Masahiro" userId="e441299d5ea334ba" providerId="LiveId" clId="{AE058B27-8064-4D46-B2F9-3F0898D5B1A6}" dt="2022-10-17T06:30:33.248" v="240"/>
          <ac:spMkLst>
            <pc:docMk/>
            <pc:sldMk cId="505855823" sldId="257"/>
            <ac:spMk id="37" creationId="{52538B72-112B-5E2F-0625-C1B544208268}"/>
          </ac:spMkLst>
        </pc:spChg>
        <pc:spChg chg="mod">
          <ac:chgData name="Kiyota Masahiro" userId="e441299d5ea334ba" providerId="LiveId" clId="{AE058B27-8064-4D46-B2F9-3F0898D5B1A6}" dt="2022-10-17T06:30:33.248" v="240"/>
          <ac:spMkLst>
            <pc:docMk/>
            <pc:sldMk cId="505855823" sldId="257"/>
            <ac:spMk id="38" creationId="{5968C216-BFBB-D04C-BDD1-D43E16932140}"/>
          </ac:spMkLst>
        </pc:spChg>
        <pc:graphicFrameChg chg="mod modGraphic">
          <ac:chgData name="Kiyota Masahiro" userId="e441299d5ea334ba" providerId="LiveId" clId="{AE058B27-8064-4D46-B2F9-3F0898D5B1A6}" dt="2022-10-17T07:07:39.899" v="508" actId="404"/>
          <ac:graphicFrameMkLst>
            <pc:docMk/>
            <pc:sldMk cId="505855823" sldId="257"/>
            <ac:graphicFrameMk id="3" creationId="{035627E4-F64E-EDD9-1411-4110B35B7A10}"/>
          </ac:graphicFrameMkLst>
        </pc:graphicFrameChg>
      </pc:sldChg>
      <pc:sldChg chg="addSp delSp modSp del mod">
        <pc:chgData name="Kiyota Masahiro" userId="e441299d5ea334ba" providerId="LiveId" clId="{AE058B27-8064-4D46-B2F9-3F0898D5B1A6}" dt="2022-10-27T12:05:20.412" v="1775" actId="2696"/>
        <pc:sldMkLst>
          <pc:docMk/>
          <pc:sldMk cId="3570340467" sldId="258"/>
        </pc:sldMkLst>
        <pc:spChg chg="mod">
          <ac:chgData name="Kiyota Masahiro" userId="e441299d5ea334ba" providerId="LiveId" clId="{AE058B27-8064-4D46-B2F9-3F0898D5B1A6}" dt="2022-10-17T06:30:33.248" v="240"/>
          <ac:spMkLst>
            <pc:docMk/>
            <pc:sldMk cId="3570340467" sldId="258"/>
            <ac:spMk id="2" creationId="{7480D609-CE77-0B6B-CE2A-77013E36F370}"/>
          </ac:spMkLst>
        </pc:spChg>
        <pc:spChg chg="mod">
          <ac:chgData name="Kiyota Masahiro" userId="e441299d5ea334ba" providerId="LiveId" clId="{AE058B27-8064-4D46-B2F9-3F0898D5B1A6}" dt="2022-10-27T10:59:40.842" v="1115" actId="27636"/>
          <ac:spMkLst>
            <pc:docMk/>
            <pc:sldMk cId="3570340467" sldId="258"/>
            <ac:spMk id="3" creationId="{5D4B9893-823A-34F4-2DCD-0210BF97E2EF}"/>
          </ac:spMkLst>
        </pc:spChg>
        <pc:spChg chg="add del mod">
          <ac:chgData name="Kiyota Masahiro" userId="e441299d5ea334ba" providerId="LiveId" clId="{AE058B27-8064-4D46-B2F9-3F0898D5B1A6}" dt="2022-10-17T07:31:24.683" v="1102"/>
          <ac:spMkLst>
            <pc:docMk/>
            <pc:sldMk cId="3570340467" sldId="258"/>
            <ac:spMk id="4" creationId="{5606DABB-5F72-0EE8-E181-440BB85A0596}"/>
          </ac:spMkLst>
        </pc:spChg>
        <pc:spChg chg="add del mod">
          <ac:chgData name="Kiyota Masahiro" userId="e441299d5ea334ba" providerId="LiveId" clId="{AE058B27-8064-4D46-B2F9-3F0898D5B1A6}" dt="2022-10-17T07:31:55.104" v="1104"/>
          <ac:spMkLst>
            <pc:docMk/>
            <pc:sldMk cId="3570340467" sldId="258"/>
            <ac:spMk id="5" creationId="{FB329420-FBD1-075E-3ACD-A173FBFF0A8F}"/>
          </ac:spMkLst>
        </pc:spChg>
        <pc:spChg chg="add mod">
          <ac:chgData name="Kiyota Masahiro" userId="e441299d5ea334ba" providerId="LiveId" clId="{AE058B27-8064-4D46-B2F9-3F0898D5B1A6}" dt="2022-10-17T07:32:03.157" v="1105"/>
          <ac:spMkLst>
            <pc:docMk/>
            <pc:sldMk cId="3570340467" sldId="258"/>
            <ac:spMk id="6" creationId="{161D2DD3-2213-8974-6C47-C04A4DE63D7C}"/>
          </ac:spMkLst>
        </pc:spChg>
      </pc:sldChg>
      <pc:sldChg chg="addSp delSp modSp del">
        <pc:chgData name="Kiyota Masahiro" userId="e441299d5ea334ba" providerId="LiveId" clId="{AE058B27-8064-4D46-B2F9-3F0898D5B1A6}" dt="2022-11-03T00:51:13.260" v="1816" actId="2696"/>
        <pc:sldMkLst>
          <pc:docMk/>
          <pc:sldMk cId="3577190249" sldId="259"/>
        </pc:sldMkLst>
        <pc:spChg chg="add del mod">
          <ac:chgData name="Kiyota Masahiro" userId="e441299d5ea334ba" providerId="LiveId" clId="{AE058B27-8064-4D46-B2F9-3F0898D5B1A6}" dt="2022-10-17T07:31:24.683" v="1102"/>
          <ac:spMkLst>
            <pc:docMk/>
            <pc:sldMk cId="3577190249" sldId="259"/>
            <ac:spMk id="2" creationId="{C5844DED-5129-F2DE-C2DF-156931AD15FD}"/>
          </ac:spMkLst>
        </pc:spChg>
        <pc:spChg chg="add del mod">
          <ac:chgData name="Kiyota Masahiro" userId="e441299d5ea334ba" providerId="LiveId" clId="{AE058B27-8064-4D46-B2F9-3F0898D5B1A6}" dt="2022-10-17T07:31:55.104" v="1104"/>
          <ac:spMkLst>
            <pc:docMk/>
            <pc:sldMk cId="3577190249" sldId="259"/>
            <ac:spMk id="3" creationId="{78E4E712-D8BA-74BD-4780-2106766CD2C5}"/>
          </ac:spMkLst>
        </pc:spChg>
        <pc:spChg chg="add mod">
          <ac:chgData name="Kiyota Masahiro" userId="e441299d5ea334ba" providerId="LiveId" clId="{AE058B27-8064-4D46-B2F9-3F0898D5B1A6}" dt="2022-10-17T07:32:03.157" v="1105"/>
          <ac:spMkLst>
            <pc:docMk/>
            <pc:sldMk cId="3577190249" sldId="259"/>
            <ac:spMk id="4" creationId="{66648DFA-D38D-B2B2-6765-3FF2839DA14C}"/>
          </ac:spMkLst>
        </pc:spChg>
        <pc:spChg chg="mod">
          <ac:chgData name="Kiyota Masahiro" userId="e441299d5ea334ba" providerId="LiveId" clId="{AE058B27-8064-4D46-B2F9-3F0898D5B1A6}" dt="2022-10-17T07:20:20.941" v="821" actId="167"/>
          <ac:spMkLst>
            <pc:docMk/>
            <pc:sldMk cId="3577190249" sldId="259"/>
            <ac:spMk id="38" creationId="{5968C216-BFBB-D04C-BDD1-D43E16932140}"/>
          </ac:spMkLst>
        </pc:spChg>
        <pc:picChg chg="mod">
          <ac:chgData name="Kiyota Masahiro" userId="e441299d5ea334ba" providerId="LiveId" clId="{AE058B27-8064-4D46-B2F9-3F0898D5B1A6}" dt="2022-10-17T06:30:33.248" v="240"/>
          <ac:picMkLst>
            <pc:docMk/>
            <pc:sldMk cId="3577190249" sldId="259"/>
            <ac:picMk id="5" creationId="{701BB91C-6134-8655-BC58-A1B7D68F3DFF}"/>
          </ac:picMkLst>
        </pc:picChg>
      </pc:sldChg>
      <pc:sldChg chg="addSp delSp modSp add">
        <pc:chgData name="Kiyota Masahiro" userId="e441299d5ea334ba" providerId="LiveId" clId="{AE058B27-8064-4D46-B2F9-3F0898D5B1A6}" dt="2022-10-17T07:32:03.157" v="1105"/>
        <pc:sldMkLst>
          <pc:docMk/>
          <pc:sldMk cId="467953592" sldId="260"/>
        </pc:sldMkLst>
        <pc:spChg chg="mod">
          <ac:chgData name="Kiyota Masahiro" userId="e441299d5ea334ba" providerId="LiveId" clId="{AE058B27-8064-4D46-B2F9-3F0898D5B1A6}" dt="2022-10-17T06:30:33.248" v="240"/>
          <ac:spMkLst>
            <pc:docMk/>
            <pc:sldMk cId="467953592" sldId="260"/>
            <ac:spMk id="2" creationId="{7480D609-CE77-0B6B-CE2A-77013E36F370}"/>
          </ac:spMkLst>
        </pc:spChg>
        <pc:spChg chg="mod">
          <ac:chgData name="Kiyota Masahiro" userId="e441299d5ea334ba" providerId="LiveId" clId="{AE058B27-8064-4D46-B2F9-3F0898D5B1A6}" dt="2022-10-17T06:30:33.248" v="240"/>
          <ac:spMkLst>
            <pc:docMk/>
            <pc:sldMk cId="467953592" sldId="260"/>
            <ac:spMk id="3" creationId="{5D4B9893-823A-34F4-2DCD-0210BF97E2EF}"/>
          </ac:spMkLst>
        </pc:spChg>
        <pc:spChg chg="add del mod">
          <ac:chgData name="Kiyota Masahiro" userId="e441299d5ea334ba" providerId="LiveId" clId="{AE058B27-8064-4D46-B2F9-3F0898D5B1A6}" dt="2022-10-17T07:31:24.683" v="1102"/>
          <ac:spMkLst>
            <pc:docMk/>
            <pc:sldMk cId="467953592" sldId="260"/>
            <ac:spMk id="4" creationId="{0E8E15B1-14CD-8881-7743-4F7B035BEDF7}"/>
          </ac:spMkLst>
        </pc:spChg>
        <pc:spChg chg="add del mod">
          <ac:chgData name="Kiyota Masahiro" userId="e441299d5ea334ba" providerId="LiveId" clId="{AE058B27-8064-4D46-B2F9-3F0898D5B1A6}" dt="2022-10-17T07:31:55.104" v="1104"/>
          <ac:spMkLst>
            <pc:docMk/>
            <pc:sldMk cId="467953592" sldId="260"/>
            <ac:spMk id="5" creationId="{26AC1C51-48B2-1359-BE30-51C5DF08106D}"/>
          </ac:spMkLst>
        </pc:spChg>
        <pc:spChg chg="add mod">
          <ac:chgData name="Kiyota Masahiro" userId="e441299d5ea334ba" providerId="LiveId" clId="{AE058B27-8064-4D46-B2F9-3F0898D5B1A6}" dt="2022-10-17T07:32:03.157" v="1105"/>
          <ac:spMkLst>
            <pc:docMk/>
            <pc:sldMk cId="467953592" sldId="260"/>
            <ac:spMk id="6" creationId="{C8D6F9E1-26B4-4A68-CF00-D4779F06EFA0}"/>
          </ac:spMkLst>
        </pc:spChg>
      </pc:sldChg>
      <pc:sldChg chg="new del">
        <pc:chgData name="Kiyota Masahiro" userId="e441299d5ea334ba" providerId="LiveId" clId="{AE058B27-8064-4D46-B2F9-3F0898D5B1A6}" dt="2022-10-17T05:57:50.203" v="100" actId="2696"/>
        <pc:sldMkLst>
          <pc:docMk/>
          <pc:sldMk cId="2152925793" sldId="261"/>
        </pc:sldMkLst>
      </pc:sldChg>
      <pc:sldChg chg="addSp delSp modSp new mod ord">
        <pc:chgData name="Kiyota Masahiro" userId="e441299d5ea334ba" providerId="LiveId" clId="{AE058B27-8064-4D46-B2F9-3F0898D5B1A6}" dt="2022-11-04T14:31:50.577" v="1918" actId="20577"/>
        <pc:sldMkLst>
          <pc:docMk/>
          <pc:sldMk cId="3455366399" sldId="261"/>
        </pc:sldMkLst>
        <pc:spChg chg="mod">
          <ac:chgData name="Kiyota Masahiro" userId="e441299d5ea334ba" providerId="LiveId" clId="{AE058B27-8064-4D46-B2F9-3F0898D5B1A6}" dt="2022-11-04T14:31:50.577" v="1918" actId="20577"/>
          <ac:spMkLst>
            <pc:docMk/>
            <pc:sldMk cId="3455366399" sldId="261"/>
            <ac:spMk id="2" creationId="{DADF01E3-C48B-8081-4F03-D81B7CCA3253}"/>
          </ac:spMkLst>
        </pc:spChg>
        <pc:spChg chg="add mod">
          <ac:chgData name="Kiyota Masahiro" userId="e441299d5ea334ba" providerId="LiveId" clId="{AE058B27-8064-4D46-B2F9-3F0898D5B1A6}" dt="2022-10-17T07:32:03.157" v="1105"/>
          <ac:spMkLst>
            <pc:docMk/>
            <pc:sldMk cId="3455366399" sldId="261"/>
            <ac:spMk id="3" creationId="{09ADCC07-1884-64A8-9191-8F38C5F8B2E8}"/>
          </ac:spMkLst>
        </pc:spChg>
        <pc:spChg chg="del mod">
          <ac:chgData name="Kiyota Masahiro" userId="e441299d5ea334ba" providerId="LiveId" clId="{AE058B27-8064-4D46-B2F9-3F0898D5B1A6}" dt="2022-10-17T06:30:58.719" v="246" actId="478"/>
          <ac:spMkLst>
            <pc:docMk/>
            <pc:sldMk cId="3455366399" sldId="261"/>
            <ac:spMk id="3" creationId="{DDEE469A-929C-9C9E-70DF-55A94FB23531}"/>
          </ac:spMkLst>
        </pc:spChg>
        <pc:spChg chg="add mod">
          <ac:chgData name="Kiyota Masahiro" userId="e441299d5ea334ba" providerId="LiveId" clId="{AE058B27-8064-4D46-B2F9-3F0898D5B1A6}" dt="2022-10-17T07:31:03.440" v="1101" actId="1035"/>
          <ac:spMkLst>
            <pc:docMk/>
            <pc:sldMk cId="3455366399" sldId="261"/>
            <ac:spMk id="4" creationId="{AAAA3E4B-FFA3-4A93-3D4B-D953F7C7E77C}"/>
          </ac:spMkLst>
        </pc:spChg>
        <pc:spChg chg="add mod">
          <ac:chgData name="Kiyota Masahiro" userId="e441299d5ea334ba" providerId="LiveId" clId="{AE058B27-8064-4D46-B2F9-3F0898D5B1A6}" dt="2022-10-17T06:31:45.672" v="255" actId="27636"/>
          <ac:spMkLst>
            <pc:docMk/>
            <pc:sldMk cId="3455366399" sldId="261"/>
            <ac:spMk id="5" creationId="{381EDE14-9FD6-1655-C128-77113FB32D56}"/>
          </ac:spMkLst>
        </pc:spChg>
        <pc:spChg chg="add del mod">
          <ac:chgData name="Kiyota Masahiro" userId="e441299d5ea334ba" providerId="LiveId" clId="{AE058B27-8064-4D46-B2F9-3F0898D5B1A6}" dt="2022-10-17T06:31:01.115" v="247" actId="478"/>
          <ac:spMkLst>
            <pc:docMk/>
            <pc:sldMk cId="3455366399" sldId="261"/>
            <ac:spMk id="7" creationId="{5B69A388-7501-64B5-E8FC-E3836E8C2CE0}"/>
          </ac:spMkLst>
        </pc:spChg>
      </pc:sldChg>
      <pc:sldChg chg="delSp modSp add del mod">
        <pc:chgData name="Kiyota Masahiro" userId="e441299d5ea334ba" providerId="LiveId" clId="{AE058B27-8064-4D46-B2F9-3F0898D5B1A6}" dt="2022-10-17T07:19:30.989" v="820" actId="2696"/>
        <pc:sldMkLst>
          <pc:docMk/>
          <pc:sldMk cId="3240161026" sldId="262"/>
        </pc:sldMkLst>
        <pc:spChg chg="mod">
          <ac:chgData name="Kiyota Masahiro" userId="e441299d5ea334ba" providerId="LiveId" clId="{AE058B27-8064-4D46-B2F9-3F0898D5B1A6}" dt="2022-10-17T07:01:24.037" v="440" actId="20577"/>
          <ac:spMkLst>
            <pc:docMk/>
            <pc:sldMk cId="3240161026" sldId="262"/>
            <ac:spMk id="2" creationId="{DADF01E3-C48B-8081-4F03-D81B7CCA3253}"/>
          </ac:spMkLst>
        </pc:spChg>
        <pc:spChg chg="mod">
          <ac:chgData name="Kiyota Masahiro" userId="e441299d5ea334ba" providerId="LiveId" clId="{AE058B27-8064-4D46-B2F9-3F0898D5B1A6}" dt="2022-10-17T06:58:48.216" v="315" actId="403"/>
          <ac:spMkLst>
            <pc:docMk/>
            <pc:sldMk cId="3240161026" sldId="262"/>
            <ac:spMk id="4" creationId="{AAAA3E4B-FFA3-4A93-3D4B-D953F7C7E77C}"/>
          </ac:spMkLst>
        </pc:spChg>
        <pc:spChg chg="del">
          <ac:chgData name="Kiyota Masahiro" userId="e441299d5ea334ba" providerId="LiveId" clId="{AE058B27-8064-4D46-B2F9-3F0898D5B1A6}" dt="2022-10-17T06:58:52.241" v="316" actId="478"/>
          <ac:spMkLst>
            <pc:docMk/>
            <pc:sldMk cId="3240161026" sldId="262"/>
            <ac:spMk id="5" creationId="{381EDE14-9FD6-1655-C128-77113FB32D56}"/>
          </ac:spMkLst>
        </pc:spChg>
      </pc:sldChg>
      <pc:sldChg chg="addSp delSp modSp add del mod">
        <pc:chgData name="Kiyota Masahiro" userId="e441299d5ea334ba" providerId="LiveId" clId="{AE058B27-8064-4D46-B2F9-3F0898D5B1A6}" dt="2022-11-03T00:52:33.979" v="1847" actId="2696"/>
        <pc:sldMkLst>
          <pc:docMk/>
          <pc:sldMk cId="1230136590" sldId="263"/>
        </pc:sldMkLst>
        <pc:spChg chg="mod">
          <ac:chgData name="Kiyota Masahiro" userId="e441299d5ea334ba" providerId="LiveId" clId="{AE058B27-8064-4D46-B2F9-3F0898D5B1A6}" dt="2022-11-03T00:51:03.715" v="1815" actId="20577"/>
          <ac:spMkLst>
            <pc:docMk/>
            <pc:sldMk cId="1230136590" sldId="263"/>
            <ac:spMk id="2" creationId="{DADF01E3-C48B-8081-4F03-D81B7CCA3253}"/>
          </ac:spMkLst>
        </pc:spChg>
        <pc:spChg chg="mod">
          <ac:chgData name="Kiyota Masahiro" userId="e441299d5ea334ba" providerId="LiveId" clId="{AE058B27-8064-4D46-B2F9-3F0898D5B1A6}" dt="2022-10-17T07:19:26.017" v="819" actId="20577"/>
          <ac:spMkLst>
            <pc:docMk/>
            <pc:sldMk cId="1230136590" sldId="263"/>
            <ac:spMk id="4" creationId="{AAAA3E4B-FFA3-4A93-3D4B-D953F7C7E77C}"/>
          </ac:spMkLst>
        </pc:spChg>
        <pc:spChg chg="add mod">
          <ac:chgData name="Kiyota Masahiro" userId="e441299d5ea334ba" providerId="LiveId" clId="{AE058B27-8064-4D46-B2F9-3F0898D5B1A6}" dt="2022-10-17T07:32:03.157" v="1105"/>
          <ac:spMkLst>
            <pc:docMk/>
            <pc:sldMk cId="1230136590" sldId="263"/>
            <ac:spMk id="5" creationId="{01C5C670-CFB8-D231-7F37-CC73C327848C}"/>
          </ac:spMkLst>
        </pc:spChg>
        <pc:graphicFrameChg chg="add del mod modGraphic">
          <ac:chgData name="Kiyota Masahiro" userId="e441299d5ea334ba" providerId="LiveId" clId="{AE058B27-8064-4D46-B2F9-3F0898D5B1A6}" dt="2022-10-17T07:17:33.426" v="747" actId="478"/>
          <ac:graphicFrameMkLst>
            <pc:docMk/>
            <pc:sldMk cId="1230136590" sldId="263"/>
            <ac:graphicFrameMk id="3" creationId="{3EEFCDA4-10F2-8E3C-83F2-ED830349EF8E}"/>
          </ac:graphicFrameMkLst>
        </pc:graphicFrameChg>
      </pc:sldChg>
      <pc:sldChg chg="addSp modSp add mod modAnim">
        <pc:chgData name="Kiyota Masahiro" userId="e441299d5ea334ba" providerId="LiveId" clId="{AE058B27-8064-4D46-B2F9-3F0898D5B1A6}" dt="2022-10-17T07:32:03.157" v="1105"/>
        <pc:sldMkLst>
          <pc:docMk/>
          <pc:sldMk cId="2528623151" sldId="264"/>
        </pc:sldMkLst>
        <pc:spChg chg="mod">
          <ac:chgData name="Kiyota Masahiro" userId="e441299d5ea334ba" providerId="LiveId" clId="{AE058B27-8064-4D46-B2F9-3F0898D5B1A6}" dt="2022-10-17T07:17:58.260" v="766" actId="20577"/>
          <ac:spMkLst>
            <pc:docMk/>
            <pc:sldMk cId="2528623151" sldId="264"/>
            <ac:spMk id="2" creationId="{DADF01E3-C48B-8081-4F03-D81B7CCA3253}"/>
          </ac:spMkLst>
        </pc:spChg>
        <pc:spChg chg="add mod">
          <ac:chgData name="Kiyota Masahiro" userId="e441299d5ea334ba" providerId="LiveId" clId="{AE058B27-8064-4D46-B2F9-3F0898D5B1A6}" dt="2022-10-17T07:27:17.201" v="1085" actId="1037"/>
          <ac:spMkLst>
            <pc:docMk/>
            <pc:sldMk cId="2528623151" sldId="264"/>
            <ac:spMk id="5" creationId="{8AD5B0AF-A256-DE1F-58C6-E9E903EF4DB3}"/>
          </ac:spMkLst>
        </pc:spChg>
        <pc:spChg chg="add mod">
          <ac:chgData name="Kiyota Masahiro" userId="e441299d5ea334ba" providerId="LiveId" clId="{AE058B27-8064-4D46-B2F9-3F0898D5B1A6}" dt="2022-10-17T07:27:07.215" v="1083" actId="1036"/>
          <ac:spMkLst>
            <pc:docMk/>
            <pc:sldMk cId="2528623151" sldId="264"/>
            <ac:spMk id="6" creationId="{3B1C97E5-C72E-3302-7603-B9A9FBCE6DFB}"/>
          </ac:spMkLst>
        </pc:spChg>
        <pc:spChg chg="add mod">
          <ac:chgData name="Kiyota Masahiro" userId="e441299d5ea334ba" providerId="LiveId" clId="{AE058B27-8064-4D46-B2F9-3F0898D5B1A6}" dt="2022-10-17T07:32:03.157" v="1105"/>
          <ac:spMkLst>
            <pc:docMk/>
            <pc:sldMk cId="2528623151" sldId="264"/>
            <ac:spMk id="7" creationId="{A40B989C-2EC8-97AA-BDA9-1119DD60F4DA}"/>
          </ac:spMkLst>
        </pc:spChg>
      </pc:sldChg>
      <pc:sldChg chg="addSp delSp modSp add mod ord">
        <pc:chgData name="Kiyota Masahiro" userId="e441299d5ea334ba" providerId="LiveId" clId="{AE058B27-8064-4D46-B2F9-3F0898D5B1A6}" dt="2022-10-27T12:02:19.735" v="1766" actId="20577"/>
        <pc:sldMkLst>
          <pc:docMk/>
          <pc:sldMk cId="2877770379" sldId="265"/>
        </pc:sldMkLst>
        <pc:spChg chg="del mod">
          <ac:chgData name="Kiyota Masahiro" userId="e441299d5ea334ba" providerId="LiveId" clId="{AE058B27-8064-4D46-B2F9-3F0898D5B1A6}" dt="2022-10-17T07:20:50.863" v="827" actId="478"/>
          <ac:spMkLst>
            <pc:docMk/>
            <pc:sldMk cId="2877770379" sldId="265"/>
            <ac:spMk id="2" creationId="{DADF01E3-C48B-8081-4F03-D81B7CCA3253}"/>
          </ac:spMkLst>
        </pc:spChg>
        <pc:spChg chg="mod">
          <ac:chgData name="Kiyota Masahiro" userId="e441299d5ea334ba" providerId="LiveId" clId="{AE058B27-8064-4D46-B2F9-3F0898D5B1A6}" dt="2022-10-27T12:02:19.735" v="1766" actId="20577"/>
          <ac:spMkLst>
            <pc:docMk/>
            <pc:sldMk cId="2877770379" sldId="265"/>
            <ac:spMk id="4" creationId="{AAAA3E4B-FFA3-4A93-3D4B-D953F7C7E77C}"/>
          </ac:spMkLst>
        </pc:spChg>
        <pc:spChg chg="add del mod">
          <ac:chgData name="Kiyota Masahiro" userId="e441299d5ea334ba" providerId="LiveId" clId="{AE058B27-8064-4D46-B2F9-3F0898D5B1A6}" dt="2022-10-17T07:20:53.342" v="828" actId="478"/>
          <ac:spMkLst>
            <pc:docMk/>
            <pc:sldMk cId="2877770379" sldId="265"/>
            <ac:spMk id="7" creationId="{657C3941-66E4-1DE7-9FAE-F401448B0095}"/>
          </ac:spMkLst>
        </pc:spChg>
        <pc:spChg chg="add mod">
          <ac:chgData name="Kiyota Masahiro" userId="e441299d5ea334ba" providerId="LiveId" clId="{AE058B27-8064-4D46-B2F9-3F0898D5B1A6}" dt="2022-10-17T07:32:03.157" v="1105"/>
          <ac:spMkLst>
            <pc:docMk/>
            <pc:sldMk cId="2877770379" sldId="265"/>
            <ac:spMk id="8" creationId="{2BE4D294-0681-903B-36AC-3E65179A08F4}"/>
          </ac:spMkLst>
        </pc:spChg>
        <pc:graphicFrameChg chg="del">
          <ac:chgData name="Kiyota Masahiro" userId="e441299d5ea334ba" providerId="LiveId" clId="{AE058B27-8064-4D46-B2F9-3F0898D5B1A6}" dt="2022-10-17T07:18:51.761" v="801" actId="478"/>
          <ac:graphicFrameMkLst>
            <pc:docMk/>
            <pc:sldMk cId="2877770379" sldId="265"/>
            <ac:graphicFrameMk id="3" creationId="{3EEFCDA4-10F2-8E3C-83F2-ED830349EF8E}"/>
          </ac:graphicFrameMkLst>
        </pc:graphicFrameChg>
        <pc:picChg chg="add mod">
          <ac:chgData name="Kiyota Masahiro" userId="e441299d5ea334ba" providerId="LiveId" clId="{AE058B27-8064-4D46-B2F9-3F0898D5B1A6}" dt="2022-10-17T07:23:55.345" v="1062" actId="1037"/>
          <ac:picMkLst>
            <pc:docMk/>
            <pc:sldMk cId="2877770379" sldId="265"/>
            <ac:picMk id="5" creationId="{CFD0253B-7B14-A69C-3653-55BCDA2FACFC}"/>
          </ac:picMkLst>
        </pc:picChg>
      </pc:sldChg>
      <pc:sldChg chg="addSp delSp modSp add mod">
        <pc:chgData name="Kiyota Masahiro" userId="e441299d5ea334ba" providerId="LiveId" clId="{AE058B27-8064-4D46-B2F9-3F0898D5B1A6}" dt="2022-11-03T00:52:36.223" v="1849"/>
        <pc:sldMkLst>
          <pc:docMk/>
          <pc:sldMk cId="1730664281" sldId="266"/>
        </pc:sldMkLst>
        <pc:spChg chg="mod">
          <ac:chgData name="Kiyota Masahiro" userId="e441299d5ea334ba" providerId="LiveId" clId="{AE058B27-8064-4D46-B2F9-3F0898D5B1A6}" dt="2022-10-27T11:54:51.090" v="1753" actId="20577"/>
          <ac:spMkLst>
            <pc:docMk/>
            <pc:sldMk cId="1730664281" sldId="266"/>
            <ac:spMk id="2" creationId="{DADF01E3-C48B-8081-4F03-D81B7CCA3253}"/>
          </ac:spMkLst>
        </pc:spChg>
        <pc:spChg chg="add mod">
          <ac:chgData name="Kiyota Masahiro" userId="e441299d5ea334ba" providerId="LiveId" clId="{AE058B27-8064-4D46-B2F9-3F0898D5B1A6}" dt="2022-10-17T07:32:03.157" v="1105"/>
          <ac:spMkLst>
            <pc:docMk/>
            <pc:sldMk cId="1730664281" sldId="266"/>
            <ac:spMk id="3" creationId="{7776A88F-F16B-0596-5625-CAEB0241810D}"/>
          </ac:spMkLst>
        </pc:spChg>
        <pc:spChg chg="mod">
          <ac:chgData name="Kiyota Masahiro" userId="e441299d5ea334ba" providerId="LiveId" clId="{AE058B27-8064-4D46-B2F9-3F0898D5B1A6}" dt="2022-10-27T11:01:41.192" v="1235" actId="20577"/>
          <ac:spMkLst>
            <pc:docMk/>
            <pc:sldMk cId="1730664281" sldId="266"/>
            <ac:spMk id="4" creationId="{AAAA3E4B-FFA3-4A93-3D4B-D953F7C7E77C}"/>
          </ac:spMkLst>
        </pc:spChg>
        <pc:spChg chg="add del mod">
          <ac:chgData name="Kiyota Masahiro" userId="e441299d5ea334ba" providerId="LiveId" clId="{AE058B27-8064-4D46-B2F9-3F0898D5B1A6}" dt="2022-11-03T00:52:36.223" v="1849"/>
          <ac:spMkLst>
            <pc:docMk/>
            <pc:sldMk cId="1730664281" sldId="266"/>
            <ac:spMk id="5" creationId="{E528E622-96AA-7184-01E5-FD55F4506AEA}"/>
          </ac:spMkLst>
        </pc:spChg>
        <pc:picChg chg="mod">
          <ac:chgData name="Kiyota Masahiro" userId="e441299d5ea334ba" providerId="LiveId" clId="{AE058B27-8064-4D46-B2F9-3F0898D5B1A6}" dt="2022-10-27T11:55:04.306" v="1755" actId="1076"/>
          <ac:picMkLst>
            <pc:docMk/>
            <pc:sldMk cId="1730664281" sldId="266"/>
            <ac:picMk id="6" creationId="{81298FA1-EE48-0D83-06B4-FA79CD67E952}"/>
          </ac:picMkLst>
        </pc:picChg>
      </pc:sldChg>
      <pc:sldChg chg="addSp delSp modSp add mod">
        <pc:chgData name="Kiyota Masahiro" userId="e441299d5ea334ba" providerId="LiveId" clId="{AE058B27-8064-4D46-B2F9-3F0898D5B1A6}" dt="2022-11-07T05:03:16.227" v="3997" actId="403"/>
        <pc:sldMkLst>
          <pc:docMk/>
          <pc:sldMk cId="4145253875" sldId="267"/>
        </pc:sldMkLst>
        <pc:spChg chg="add del mod">
          <ac:chgData name="Kiyota Masahiro" userId="e441299d5ea334ba" providerId="LiveId" clId="{AE058B27-8064-4D46-B2F9-3F0898D5B1A6}" dt="2022-11-03T00:52:12.814" v="1843" actId="478"/>
          <ac:spMkLst>
            <pc:docMk/>
            <pc:sldMk cId="4145253875" sldId="267"/>
            <ac:spMk id="2" creationId="{DADF01E3-C48B-8081-4F03-D81B7CCA3253}"/>
          </ac:spMkLst>
        </pc:spChg>
        <pc:spChg chg="add mod">
          <ac:chgData name="Kiyota Masahiro" userId="e441299d5ea334ba" providerId="LiveId" clId="{AE058B27-8064-4D46-B2F9-3F0898D5B1A6}" dt="2022-10-17T07:32:03.157" v="1105"/>
          <ac:spMkLst>
            <pc:docMk/>
            <pc:sldMk cId="4145253875" sldId="267"/>
            <ac:spMk id="3" creationId="{91273E47-09CC-DD54-8206-9C3E07698EC5}"/>
          </ac:spMkLst>
        </pc:spChg>
        <pc:spChg chg="add mod">
          <ac:chgData name="Kiyota Masahiro" userId="e441299d5ea334ba" providerId="LiveId" clId="{AE058B27-8064-4D46-B2F9-3F0898D5B1A6}" dt="2022-11-07T05:03:16.227" v="3997" actId="403"/>
          <ac:spMkLst>
            <pc:docMk/>
            <pc:sldMk cId="4145253875" sldId="267"/>
            <ac:spMk id="5" creationId="{6622D803-FE04-78EF-BB58-B4D12A2A3B08}"/>
          </ac:spMkLst>
        </pc:spChg>
        <pc:spChg chg="add del mod">
          <ac:chgData name="Kiyota Masahiro" userId="e441299d5ea334ba" providerId="LiveId" clId="{AE058B27-8064-4D46-B2F9-3F0898D5B1A6}" dt="2022-11-03T00:51:51.350" v="1840" actId="478"/>
          <ac:spMkLst>
            <pc:docMk/>
            <pc:sldMk cId="4145253875" sldId="267"/>
            <ac:spMk id="7" creationId="{587AB6AB-2E95-B90C-CF84-0C1D4AD7B194}"/>
          </ac:spMkLst>
        </pc:spChg>
        <pc:spChg chg="add del mod">
          <ac:chgData name="Kiyota Masahiro" userId="e441299d5ea334ba" providerId="LiveId" clId="{AE058B27-8064-4D46-B2F9-3F0898D5B1A6}" dt="2022-11-03T00:52:15.581" v="1844" actId="478"/>
          <ac:spMkLst>
            <pc:docMk/>
            <pc:sldMk cId="4145253875" sldId="267"/>
            <ac:spMk id="9" creationId="{08762E92-F541-759E-F9D6-172678BC9257}"/>
          </ac:spMkLst>
        </pc:spChg>
        <pc:picChg chg="del">
          <ac:chgData name="Kiyota Masahiro" userId="e441299d5ea334ba" providerId="LiveId" clId="{AE058B27-8064-4D46-B2F9-3F0898D5B1A6}" dt="2022-10-17T07:21:09.595" v="840" actId="478"/>
          <ac:picMkLst>
            <pc:docMk/>
            <pc:sldMk cId="4145253875" sldId="267"/>
            <ac:picMk id="5" creationId="{CFD0253B-7B14-A69C-3653-55BCDA2FACFC}"/>
          </ac:picMkLst>
        </pc:picChg>
      </pc:sldChg>
      <pc:sldChg chg="delSp modSp add mod">
        <pc:chgData name="Kiyota Masahiro" userId="e441299d5ea334ba" providerId="LiveId" clId="{AE058B27-8064-4D46-B2F9-3F0898D5B1A6}" dt="2022-11-04T11:44:51.086" v="1912" actId="20577"/>
        <pc:sldMkLst>
          <pc:docMk/>
          <pc:sldMk cId="1389062007" sldId="268"/>
        </pc:sldMkLst>
        <pc:spChg chg="mod">
          <ac:chgData name="Kiyota Masahiro" userId="e441299d5ea334ba" providerId="LiveId" clId="{AE058B27-8064-4D46-B2F9-3F0898D5B1A6}" dt="2022-11-04T11:44:51.086" v="1912" actId="20577"/>
          <ac:spMkLst>
            <pc:docMk/>
            <pc:sldMk cId="1389062007" sldId="268"/>
            <ac:spMk id="2" creationId="{DADF01E3-C48B-8081-4F03-D81B7CCA3253}"/>
          </ac:spMkLst>
        </pc:spChg>
        <pc:spChg chg="mod">
          <ac:chgData name="Kiyota Masahiro" userId="e441299d5ea334ba" providerId="LiveId" clId="{AE058B27-8064-4D46-B2F9-3F0898D5B1A6}" dt="2022-10-27T11:01:37.328" v="1226" actId="20577"/>
          <ac:spMkLst>
            <pc:docMk/>
            <pc:sldMk cId="1389062007" sldId="268"/>
            <ac:spMk id="4" creationId="{AAAA3E4B-FFA3-4A93-3D4B-D953F7C7E77C}"/>
          </ac:spMkLst>
        </pc:spChg>
        <pc:picChg chg="del">
          <ac:chgData name="Kiyota Masahiro" userId="e441299d5ea334ba" providerId="LiveId" clId="{AE058B27-8064-4D46-B2F9-3F0898D5B1A6}" dt="2022-10-27T11:48:51.208" v="1637" actId="478"/>
          <ac:picMkLst>
            <pc:docMk/>
            <pc:sldMk cId="1389062007" sldId="268"/>
            <ac:picMk id="6" creationId="{81298FA1-EE48-0D83-06B4-FA79CD67E952}"/>
          </ac:picMkLst>
        </pc:picChg>
      </pc:sldChg>
      <pc:sldChg chg="modSp add mod ord">
        <pc:chgData name="Kiyota Masahiro" userId="e441299d5ea334ba" providerId="LiveId" clId="{AE058B27-8064-4D46-B2F9-3F0898D5B1A6}" dt="2022-11-07T04:16:30.148" v="3482" actId="5793"/>
        <pc:sldMkLst>
          <pc:docMk/>
          <pc:sldMk cId="478008328" sldId="269"/>
        </pc:sldMkLst>
        <pc:spChg chg="mod">
          <ac:chgData name="Kiyota Masahiro" userId="e441299d5ea334ba" providerId="LiveId" clId="{AE058B27-8064-4D46-B2F9-3F0898D5B1A6}" dt="2022-11-03T00:52:43.297" v="1861" actId="20577"/>
          <ac:spMkLst>
            <pc:docMk/>
            <pc:sldMk cId="478008328" sldId="269"/>
            <ac:spMk id="4" creationId="{AAAA3E4B-FFA3-4A93-3D4B-D953F7C7E77C}"/>
          </ac:spMkLst>
        </pc:spChg>
        <pc:spChg chg="mod">
          <ac:chgData name="Kiyota Masahiro" userId="e441299d5ea334ba" providerId="LiveId" clId="{AE058B27-8064-4D46-B2F9-3F0898D5B1A6}" dt="2022-11-07T04:16:30.148" v="3482" actId="5793"/>
          <ac:spMkLst>
            <pc:docMk/>
            <pc:sldMk cId="478008328" sldId="269"/>
            <ac:spMk id="5" creationId="{6622D803-FE04-78EF-BB58-B4D12A2A3B08}"/>
          </ac:spMkLst>
        </pc:spChg>
      </pc:sldChg>
      <pc:sldMasterChg chg="modSp modSldLayout">
        <pc:chgData name="Kiyota Masahiro" userId="e441299d5ea334ba" providerId="LiveId" clId="{AE058B27-8064-4D46-B2F9-3F0898D5B1A6}" dt="2022-10-17T06:30:33.248" v="240"/>
        <pc:sldMasterMkLst>
          <pc:docMk/>
          <pc:sldMasterMk cId="2043525662" sldId="2147483672"/>
        </pc:sldMasterMkLst>
        <pc:spChg chg="mod">
          <ac:chgData name="Kiyota Masahiro" userId="e441299d5ea334ba" providerId="LiveId" clId="{AE058B27-8064-4D46-B2F9-3F0898D5B1A6}" dt="2022-10-17T06:30:33.248" v="240"/>
          <ac:spMkLst>
            <pc:docMk/>
            <pc:sldMasterMk cId="2043525662" sldId="2147483672"/>
            <ac:spMk id="2" creationId="{2335249D-8A1C-E16D-FA9A-9299AA8FC3B0}"/>
          </ac:spMkLst>
        </pc:spChg>
        <pc:spChg chg="mod">
          <ac:chgData name="Kiyota Masahiro" userId="e441299d5ea334ba" providerId="LiveId" clId="{AE058B27-8064-4D46-B2F9-3F0898D5B1A6}" dt="2022-10-17T06:30:33.248" v="240"/>
          <ac:spMkLst>
            <pc:docMk/>
            <pc:sldMasterMk cId="2043525662" sldId="2147483672"/>
            <ac:spMk id="3" creationId="{31872034-47C7-B7E0-9C1C-B09DD5E365D9}"/>
          </ac:spMkLst>
        </pc:spChg>
        <pc:spChg chg="mod">
          <ac:chgData name="Kiyota Masahiro" userId="e441299d5ea334ba" providerId="LiveId" clId="{AE058B27-8064-4D46-B2F9-3F0898D5B1A6}" dt="2022-10-17T06:30:33.248" v="240"/>
          <ac:spMkLst>
            <pc:docMk/>
            <pc:sldMasterMk cId="2043525662" sldId="2147483672"/>
            <ac:spMk id="4" creationId="{6F71CFF7-BAAF-4EA8-3A9D-B6C5F24C0F94}"/>
          </ac:spMkLst>
        </pc:spChg>
        <pc:spChg chg="mod">
          <ac:chgData name="Kiyota Masahiro" userId="e441299d5ea334ba" providerId="LiveId" clId="{AE058B27-8064-4D46-B2F9-3F0898D5B1A6}" dt="2022-10-17T06:30:33.248" v="240"/>
          <ac:spMkLst>
            <pc:docMk/>
            <pc:sldMasterMk cId="2043525662" sldId="2147483672"/>
            <ac:spMk id="5" creationId="{2CB9768D-B122-9E8B-7045-982045D67B59}"/>
          </ac:spMkLst>
        </pc:spChg>
        <pc:spChg chg="mod">
          <ac:chgData name="Kiyota Masahiro" userId="e441299d5ea334ba" providerId="LiveId" clId="{AE058B27-8064-4D46-B2F9-3F0898D5B1A6}" dt="2022-10-17T06:30:33.248" v="240"/>
          <ac:spMkLst>
            <pc:docMk/>
            <pc:sldMasterMk cId="2043525662" sldId="2147483672"/>
            <ac:spMk id="6" creationId="{EA4EC977-94BD-B469-91AB-5F46C3245FB9}"/>
          </ac:spMkLst>
        </pc:spChg>
        <pc:sldLayoutChg chg="modSp">
          <pc:chgData name="Kiyota Masahiro" userId="e441299d5ea334ba" providerId="LiveId" clId="{AE058B27-8064-4D46-B2F9-3F0898D5B1A6}" dt="2022-10-17T06:30:33.248" v="240"/>
          <pc:sldLayoutMkLst>
            <pc:docMk/>
            <pc:sldMasterMk cId="2043525662" sldId="2147483672"/>
            <pc:sldLayoutMk cId="3370950963" sldId="2147483673"/>
          </pc:sldLayoutMkLst>
          <pc:spChg chg="mod">
            <ac:chgData name="Kiyota Masahiro" userId="e441299d5ea334ba" providerId="LiveId" clId="{AE058B27-8064-4D46-B2F9-3F0898D5B1A6}" dt="2022-10-17T06:30:33.248" v="240"/>
            <ac:spMkLst>
              <pc:docMk/>
              <pc:sldMasterMk cId="2043525662" sldId="2147483672"/>
              <pc:sldLayoutMk cId="3370950963" sldId="2147483673"/>
              <ac:spMk id="2" creationId="{00C206C2-A606-9200-E604-D5B8900DBA03}"/>
            </ac:spMkLst>
          </pc:spChg>
          <pc:spChg chg="mod">
            <ac:chgData name="Kiyota Masahiro" userId="e441299d5ea334ba" providerId="LiveId" clId="{AE058B27-8064-4D46-B2F9-3F0898D5B1A6}" dt="2022-10-17T06:30:33.248" v="240"/>
            <ac:spMkLst>
              <pc:docMk/>
              <pc:sldMasterMk cId="2043525662" sldId="2147483672"/>
              <pc:sldLayoutMk cId="3370950963" sldId="2147483673"/>
              <ac:spMk id="3" creationId="{433BBC1E-1056-1D1B-7F85-64BCE79E53D9}"/>
            </ac:spMkLst>
          </pc:spChg>
        </pc:sldLayoutChg>
        <pc:sldLayoutChg chg="modSp">
          <pc:chgData name="Kiyota Masahiro" userId="e441299d5ea334ba" providerId="LiveId" clId="{AE058B27-8064-4D46-B2F9-3F0898D5B1A6}" dt="2022-10-17T06:30:33.248" v="240"/>
          <pc:sldLayoutMkLst>
            <pc:docMk/>
            <pc:sldMasterMk cId="2043525662" sldId="2147483672"/>
            <pc:sldLayoutMk cId="2390871718" sldId="2147483675"/>
          </pc:sldLayoutMkLst>
          <pc:spChg chg="mod">
            <ac:chgData name="Kiyota Masahiro" userId="e441299d5ea334ba" providerId="LiveId" clId="{AE058B27-8064-4D46-B2F9-3F0898D5B1A6}" dt="2022-10-17T06:30:33.248" v="240"/>
            <ac:spMkLst>
              <pc:docMk/>
              <pc:sldMasterMk cId="2043525662" sldId="2147483672"/>
              <pc:sldLayoutMk cId="2390871718" sldId="2147483675"/>
              <ac:spMk id="2" creationId="{D29C1D55-CE26-AF4F-912B-C04FCE4C34E1}"/>
            </ac:spMkLst>
          </pc:spChg>
          <pc:spChg chg="mod">
            <ac:chgData name="Kiyota Masahiro" userId="e441299d5ea334ba" providerId="LiveId" clId="{AE058B27-8064-4D46-B2F9-3F0898D5B1A6}" dt="2022-10-17T06:30:33.248" v="240"/>
            <ac:spMkLst>
              <pc:docMk/>
              <pc:sldMasterMk cId="2043525662" sldId="2147483672"/>
              <pc:sldLayoutMk cId="2390871718" sldId="2147483675"/>
              <ac:spMk id="3" creationId="{42475AF6-3564-E3A7-7E14-4AD3C91D4C89}"/>
            </ac:spMkLst>
          </pc:spChg>
        </pc:sldLayoutChg>
        <pc:sldLayoutChg chg="modSp">
          <pc:chgData name="Kiyota Masahiro" userId="e441299d5ea334ba" providerId="LiveId" clId="{AE058B27-8064-4D46-B2F9-3F0898D5B1A6}" dt="2022-10-17T06:30:33.248" v="240"/>
          <pc:sldLayoutMkLst>
            <pc:docMk/>
            <pc:sldMasterMk cId="2043525662" sldId="2147483672"/>
            <pc:sldLayoutMk cId="660032794" sldId="2147483676"/>
          </pc:sldLayoutMkLst>
          <pc:spChg chg="mod">
            <ac:chgData name="Kiyota Masahiro" userId="e441299d5ea334ba" providerId="LiveId" clId="{AE058B27-8064-4D46-B2F9-3F0898D5B1A6}" dt="2022-10-17T06:30:33.248" v="240"/>
            <ac:spMkLst>
              <pc:docMk/>
              <pc:sldMasterMk cId="2043525662" sldId="2147483672"/>
              <pc:sldLayoutMk cId="660032794" sldId="2147483676"/>
              <ac:spMk id="3" creationId="{0096C76A-630B-5E77-F4F5-FFCB56F6D91B}"/>
            </ac:spMkLst>
          </pc:spChg>
          <pc:spChg chg="mod">
            <ac:chgData name="Kiyota Masahiro" userId="e441299d5ea334ba" providerId="LiveId" clId="{AE058B27-8064-4D46-B2F9-3F0898D5B1A6}" dt="2022-10-17T06:30:33.248" v="240"/>
            <ac:spMkLst>
              <pc:docMk/>
              <pc:sldMasterMk cId="2043525662" sldId="2147483672"/>
              <pc:sldLayoutMk cId="660032794" sldId="2147483676"/>
              <ac:spMk id="4" creationId="{E6988C36-B2F6-FC0C-553F-93C4BB7FF8F0}"/>
            </ac:spMkLst>
          </pc:spChg>
        </pc:sldLayoutChg>
        <pc:sldLayoutChg chg="modSp">
          <pc:chgData name="Kiyota Masahiro" userId="e441299d5ea334ba" providerId="LiveId" clId="{AE058B27-8064-4D46-B2F9-3F0898D5B1A6}" dt="2022-10-17T06:30:33.248" v="240"/>
          <pc:sldLayoutMkLst>
            <pc:docMk/>
            <pc:sldMasterMk cId="2043525662" sldId="2147483672"/>
            <pc:sldLayoutMk cId="3343560721" sldId="2147483677"/>
          </pc:sldLayoutMkLst>
          <pc:spChg chg="mod">
            <ac:chgData name="Kiyota Masahiro" userId="e441299d5ea334ba" providerId="LiveId" clId="{AE058B27-8064-4D46-B2F9-3F0898D5B1A6}" dt="2022-10-17T06:30:33.248" v="240"/>
            <ac:spMkLst>
              <pc:docMk/>
              <pc:sldMasterMk cId="2043525662" sldId="2147483672"/>
              <pc:sldLayoutMk cId="3343560721" sldId="2147483677"/>
              <ac:spMk id="2" creationId="{074E0028-C341-D34F-185D-BBDC888FEEAE}"/>
            </ac:spMkLst>
          </pc:spChg>
          <pc:spChg chg="mod">
            <ac:chgData name="Kiyota Masahiro" userId="e441299d5ea334ba" providerId="LiveId" clId="{AE058B27-8064-4D46-B2F9-3F0898D5B1A6}" dt="2022-10-17T06:30:33.248" v="240"/>
            <ac:spMkLst>
              <pc:docMk/>
              <pc:sldMasterMk cId="2043525662" sldId="2147483672"/>
              <pc:sldLayoutMk cId="3343560721" sldId="2147483677"/>
              <ac:spMk id="3" creationId="{9460DA25-BEAF-7935-0B3C-335122D27FB3}"/>
            </ac:spMkLst>
          </pc:spChg>
          <pc:spChg chg="mod">
            <ac:chgData name="Kiyota Masahiro" userId="e441299d5ea334ba" providerId="LiveId" clId="{AE058B27-8064-4D46-B2F9-3F0898D5B1A6}" dt="2022-10-17T06:30:33.248" v="240"/>
            <ac:spMkLst>
              <pc:docMk/>
              <pc:sldMasterMk cId="2043525662" sldId="2147483672"/>
              <pc:sldLayoutMk cId="3343560721" sldId="2147483677"/>
              <ac:spMk id="4" creationId="{548520A9-EA77-0A58-3627-811704AF3CBE}"/>
            </ac:spMkLst>
          </pc:spChg>
          <pc:spChg chg="mod">
            <ac:chgData name="Kiyota Masahiro" userId="e441299d5ea334ba" providerId="LiveId" clId="{AE058B27-8064-4D46-B2F9-3F0898D5B1A6}" dt="2022-10-17T06:30:33.248" v="240"/>
            <ac:spMkLst>
              <pc:docMk/>
              <pc:sldMasterMk cId="2043525662" sldId="2147483672"/>
              <pc:sldLayoutMk cId="3343560721" sldId="2147483677"/>
              <ac:spMk id="5" creationId="{C89EAAAA-7884-B735-35D0-8975705C9360}"/>
            </ac:spMkLst>
          </pc:spChg>
          <pc:spChg chg="mod">
            <ac:chgData name="Kiyota Masahiro" userId="e441299d5ea334ba" providerId="LiveId" clId="{AE058B27-8064-4D46-B2F9-3F0898D5B1A6}" dt="2022-10-17T06:30:33.248" v="240"/>
            <ac:spMkLst>
              <pc:docMk/>
              <pc:sldMasterMk cId="2043525662" sldId="2147483672"/>
              <pc:sldLayoutMk cId="3343560721" sldId="2147483677"/>
              <ac:spMk id="6" creationId="{E62B18F5-701C-4FCA-7295-790D1CACB91D}"/>
            </ac:spMkLst>
          </pc:spChg>
        </pc:sldLayoutChg>
        <pc:sldLayoutChg chg="modSp">
          <pc:chgData name="Kiyota Masahiro" userId="e441299d5ea334ba" providerId="LiveId" clId="{AE058B27-8064-4D46-B2F9-3F0898D5B1A6}" dt="2022-10-17T06:30:33.248" v="240"/>
          <pc:sldLayoutMkLst>
            <pc:docMk/>
            <pc:sldMasterMk cId="2043525662" sldId="2147483672"/>
            <pc:sldLayoutMk cId="4178892328" sldId="2147483680"/>
          </pc:sldLayoutMkLst>
          <pc:spChg chg="mod">
            <ac:chgData name="Kiyota Masahiro" userId="e441299d5ea334ba" providerId="LiveId" clId="{AE058B27-8064-4D46-B2F9-3F0898D5B1A6}" dt="2022-10-17T06:30:33.248" v="240"/>
            <ac:spMkLst>
              <pc:docMk/>
              <pc:sldMasterMk cId="2043525662" sldId="2147483672"/>
              <pc:sldLayoutMk cId="4178892328" sldId="2147483680"/>
              <ac:spMk id="2" creationId="{8624465B-E80C-E1E7-7980-0F04780E98B5}"/>
            </ac:spMkLst>
          </pc:spChg>
          <pc:spChg chg="mod">
            <ac:chgData name="Kiyota Masahiro" userId="e441299d5ea334ba" providerId="LiveId" clId="{AE058B27-8064-4D46-B2F9-3F0898D5B1A6}" dt="2022-10-17T06:30:33.248" v="240"/>
            <ac:spMkLst>
              <pc:docMk/>
              <pc:sldMasterMk cId="2043525662" sldId="2147483672"/>
              <pc:sldLayoutMk cId="4178892328" sldId="2147483680"/>
              <ac:spMk id="3" creationId="{E68549AC-61C9-8F86-02B1-2A9644DBE93E}"/>
            </ac:spMkLst>
          </pc:spChg>
          <pc:spChg chg="mod">
            <ac:chgData name="Kiyota Masahiro" userId="e441299d5ea334ba" providerId="LiveId" clId="{AE058B27-8064-4D46-B2F9-3F0898D5B1A6}" dt="2022-10-17T06:30:33.248" v="240"/>
            <ac:spMkLst>
              <pc:docMk/>
              <pc:sldMasterMk cId="2043525662" sldId="2147483672"/>
              <pc:sldLayoutMk cId="4178892328" sldId="2147483680"/>
              <ac:spMk id="4" creationId="{8C2E884B-0201-5A99-2D63-37956FCDAC3C}"/>
            </ac:spMkLst>
          </pc:spChg>
        </pc:sldLayoutChg>
        <pc:sldLayoutChg chg="modSp">
          <pc:chgData name="Kiyota Masahiro" userId="e441299d5ea334ba" providerId="LiveId" clId="{AE058B27-8064-4D46-B2F9-3F0898D5B1A6}" dt="2022-10-17T06:30:33.248" v="240"/>
          <pc:sldLayoutMkLst>
            <pc:docMk/>
            <pc:sldMasterMk cId="2043525662" sldId="2147483672"/>
            <pc:sldLayoutMk cId="4116961942" sldId="2147483681"/>
          </pc:sldLayoutMkLst>
          <pc:spChg chg="mod">
            <ac:chgData name="Kiyota Masahiro" userId="e441299d5ea334ba" providerId="LiveId" clId="{AE058B27-8064-4D46-B2F9-3F0898D5B1A6}" dt="2022-10-17T06:30:33.248" v="240"/>
            <ac:spMkLst>
              <pc:docMk/>
              <pc:sldMasterMk cId="2043525662" sldId="2147483672"/>
              <pc:sldLayoutMk cId="4116961942" sldId="2147483681"/>
              <ac:spMk id="2" creationId="{A61C4CF7-88A0-3442-4979-184239F57856}"/>
            </ac:spMkLst>
          </pc:spChg>
          <pc:spChg chg="mod">
            <ac:chgData name="Kiyota Masahiro" userId="e441299d5ea334ba" providerId="LiveId" clId="{AE058B27-8064-4D46-B2F9-3F0898D5B1A6}" dt="2022-10-17T06:30:33.248" v="240"/>
            <ac:spMkLst>
              <pc:docMk/>
              <pc:sldMasterMk cId="2043525662" sldId="2147483672"/>
              <pc:sldLayoutMk cId="4116961942" sldId="2147483681"/>
              <ac:spMk id="3" creationId="{D8B63761-8124-1109-FF77-10C0354D6E87}"/>
            </ac:spMkLst>
          </pc:spChg>
          <pc:spChg chg="mod">
            <ac:chgData name="Kiyota Masahiro" userId="e441299d5ea334ba" providerId="LiveId" clId="{AE058B27-8064-4D46-B2F9-3F0898D5B1A6}" dt="2022-10-17T06:30:33.248" v="240"/>
            <ac:spMkLst>
              <pc:docMk/>
              <pc:sldMasterMk cId="2043525662" sldId="2147483672"/>
              <pc:sldLayoutMk cId="4116961942" sldId="2147483681"/>
              <ac:spMk id="4" creationId="{3A4867C9-C245-99C0-C1B8-367E6B684907}"/>
            </ac:spMkLst>
          </pc:spChg>
        </pc:sldLayoutChg>
        <pc:sldLayoutChg chg="modSp">
          <pc:chgData name="Kiyota Masahiro" userId="e441299d5ea334ba" providerId="LiveId" clId="{AE058B27-8064-4D46-B2F9-3F0898D5B1A6}" dt="2022-10-17T06:30:33.248" v="240"/>
          <pc:sldLayoutMkLst>
            <pc:docMk/>
            <pc:sldMasterMk cId="2043525662" sldId="2147483672"/>
            <pc:sldLayoutMk cId="1710126713" sldId="2147483683"/>
          </pc:sldLayoutMkLst>
          <pc:spChg chg="mod">
            <ac:chgData name="Kiyota Masahiro" userId="e441299d5ea334ba" providerId="LiveId" clId="{AE058B27-8064-4D46-B2F9-3F0898D5B1A6}" dt="2022-10-17T06:30:33.248" v="240"/>
            <ac:spMkLst>
              <pc:docMk/>
              <pc:sldMasterMk cId="2043525662" sldId="2147483672"/>
              <pc:sldLayoutMk cId="1710126713" sldId="2147483683"/>
              <ac:spMk id="2" creationId="{496B8307-7339-B591-E3EA-3937A7E457C6}"/>
            </ac:spMkLst>
          </pc:spChg>
          <pc:spChg chg="mod">
            <ac:chgData name="Kiyota Masahiro" userId="e441299d5ea334ba" providerId="LiveId" clId="{AE058B27-8064-4D46-B2F9-3F0898D5B1A6}" dt="2022-10-17T06:30:33.248" v="240"/>
            <ac:spMkLst>
              <pc:docMk/>
              <pc:sldMasterMk cId="2043525662" sldId="2147483672"/>
              <pc:sldLayoutMk cId="1710126713" sldId="2147483683"/>
              <ac:spMk id="3" creationId="{D94C277F-5803-6FA7-162E-4082A8E789B9}"/>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DB1B43-8CBF-9442-B263-02BC4E45E08E}" type="datetimeFigureOut">
              <a:rPr lang="en-JP" smtClean="0"/>
              <a:t>2022/11/04</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F886E-4953-9F42-9826-40A50AE2ABBF}" type="slidenum">
              <a:rPr lang="en-JP" smtClean="0"/>
              <a:t>‹#›</a:t>
            </a:fld>
            <a:endParaRPr lang="en-JP"/>
          </a:p>
        </p:txBody>
      </p:sp>
    </p:spTree>
    <p:extLst>
      <p:ext uri="{BB962C8B-B14F-4D97-AF65-F5344CB8AC3E}">
        <p14:creationId xmlns:p14="http://schemas.microsoft.com/office/powerpoint/2010/main" val="1688598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518C8C-D7F5-6344-B995-F7141100A8AE}" type="datetime1">
              <a:rPr kumimoji="1" lang="en-US" altLang="ja-JP" smtClean="0"/>
              <a:t>11/4/22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3352741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D99F6-91C8-FC40-91AD-5BB5F6210DA4}" type="datetime1">
              <a:rPr kumimoji="1" lang="en-US" altLang="ja-JP" smtClean="0"/>
              <a:t>11/4/22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261113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9591B-9B31-A84C-9A8E-49B6D468B51C}" type="datetime1">
              <a:rPr kumimoji="1" lang="en-US" altLang="ja-JP" smtClean="0"/>
              <a:t>11/4/22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234816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871663-711D-2E45-BEBC-D021A9C81B28}" type="datetime1">
              <a:rPr kumimoji="1" lang="en-US" altLang="ja-JP" smtClean="0"/>
              <a:t>11/4/22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127542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F3140A-53E7-2041-9877-0C999FDC03C6}" type="datetime1">
              <a:rPr kumimoji="1" lang="en-US" altLang="ja-JP" smtClean="0"/>
              <a:t>11/4/22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1217545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7E3F32-1284-2148-AD87-1CAA12F51FAC}" type="datetime1">
              <a:rPr kumimoji="1" lang="en-US" altLang="ja-JP" smtClean="0"/>
              <a:t>11/4/22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84288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ED0E76-2ED7-EE43-9AD5-321C3B403F6C}" type="datetime1">
              <a:rPr kumimoji="1" lang="en-US" altLang="ja-JP" smtClean="0"/>
              <a:t>11/4/22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308567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3881EB-596A-894A-A8C7-EBC12384BCE9}" type="datetime1">
              <a:rPr kumimoji="1" lang="en-US" altLang="ja-JP" smtClean="0"/>
              <a:t>11/4/22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349345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A588B-EA7B-9B48-8182-D7D348CFD703}" type="datetime1">
              <a:rPr kumimoji="1" lang="en-US" altLang="ja-JP" smtClean="0"/>
              <a:t>11/4/22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2635273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97CF7C-0281-7D4D-891B-DAB6BE8A33B8}" type="datetime1">
              <a:rPr kumimoji="1" lang="en-US" altLang="ja-JP" smtClean="0"/>
              <a:t>11/4/22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4106936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3AFE8-27FB-E64E-B3D9-99E3C59BAE5F}" type="datetime1">
              <a:rPr kumimoji="1" lang="en-US" altLang="ja-JP" smtClean="0"/>
              <a:t>11/4/22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35432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8925E-889A-624D-9EC5-C3302A339106}" type="datetime1">
              <a:rPr kumimoji="1" lang="en-US" altLang="ja-JP" smtClean="0"/>
              <a:t>11/4/22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41859207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01E3-C48B-8081-4F03-D81B7CCA3253}"/>
              </a:ext>
            </a:extLst>
          </p:cNvPr>
          <p:cNvSpPr>
            <a:spLocks noGrp="1"/>
          </p:cNvSpPr>
          <p:nvPr>
            <p:ph type="ctrTitle"/>
          </p:nvPr>
        </p:nvSpPr>
        <p:spPr>
          <a:xfrm>
            <a:off x="775251" y="1371600"/>
            <a:ext cx="10813775" cy="2316194"/>
          </a:xfrm>
        </p:spPr>
        <p:txBody>
          <a:bodyPr>
            <a:normAutofit/>
          </a:bodyPr>
          <a:lstStyle/>
          <a:p>
            <a:pPr algn="l">
              <a:lnSpc>
                <a:spcPct val="130000"/>
              </a:lnSpc>
            </a:pPr>
            <a:r>
              <a:rPr lang="en-US" sz="3000" dirty="0">
                <a:latin typeface="Avenir Next Medium" panose="020B0503020202020204" pitchFamily="34" charset="0"/>
                <a:cs typeface="Futura Medium" panose="020B0602020204020303" pitchFamily="34" charset="-79"/>
              </a:rPr>
              <a:t>The associations of behavioral/emotional problems</a:t>
            </a:r>
            <a:br>
              <a:rPr lang="en-US" sz="3000" dirty="0">
                <a:latin typeface="Avenir Next Medium" panose="020B0503020202020204" pitchFamily="34" charset="0"/>
                <a:cs typeface="Futura Medium" panose="020B0602020204020303" pitchFamily="34" charset="-79"/>
              </a:rPr>
            </a:br>
            <a:r>
              <a:rPr lang="en-US" sz="3000" dirty="0">
                <a:latin typeface="Avenir Next Medium" panose="020B0503020202020204" pitchFamily="34" charset="0"/>
                <a:cs typeface="Futura Medium" panose="020B0602020204020303" pitchFamily="34" charset="-79"/>
              </a:rPr>
              <a:t>with testosterone and amygdala volume </a:t>
            </a:r>
            <a:br>
              <a:rPr lang="en-US" sz="3000" dirty="0">
                <a:latin typeface="Avenir Next Medium" panose="020B0503020202020204" pitchFamily="34" charset="0"/>
                <a:cs typeface="Futura Medium" panose="020B0602020204020303" pitchFamily="34" charset="-79"/>
              </a:rPr>
            </a:br>
            <a:r>
              <a:rPr lang="en-US" sz="3000" dirty="0">
                <a:latin typeface="Avenir Next Medium" panose="020B0503020202020204" pitchFamily="34" charset="0"/>
                <a:cs typeface="Futura Medium" panose="020B0602020204020303" pitchFamily="34" charset="-79"/>
              </a:rPr>
              <a:t>in early adolescent boys</a:t>
            </a:r>
            <a:endParaRPr lang="en-JP" sz="3000" dirty="0">
              <a:latin typeface="Avenir Next Medium" panose="020B0503020202020204" pitchFamily="34" charset="0"/>
              <a:cs typeface="Futura Medium" panose="020B0602020204020303" pitchFamily="34" charset="-79"/>
            </a:endParaRPr>
          </a:p>
        </p:txBody>
      </p:sp>
      <p:sp>
        <p:nvSpPr>
          <p:cNvPr id="4" name="Subtitle 2">
            <a:extLst>
              <a:ext uri="{FF2B5EF4-FFF2-40B4-BE49-F238E27FC236}">
                <a16:creationId xmlns:a16="http://schemas.microsoft.com/office/drawing/2014/main" id="{AAAA3E4B-FFA3-4A93-3D4B-D953F7C7E77C}"/>
              </a:ext>
            </a:extLst>
          </p:cNvPr>
          <p:cNvSpPr txBox="1">
            <a:spLocks/>
          </p:cNvSpPr>
          <p:nvPr/>
        </p:nvSpPr>
        <p:spPr>
          <a:xfrm>
            <a:off x="775251" y="387629"/>
            <a:ext cx="7543801" cy="963719"/>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lgn="l"/>
            <a:r>
              <a:rPr lang="en-US" sz="2000" dirty="0">
                <a:latin typeface="Avenir Next Medium" panose="020B0503020202020204" pitchFamily="34" charset="0"/>
                <a:cs typeface="Segoe UI" panose="020B0502040204020203" pitchFamily="34" charset="0"/>
              </a:rPr>
              <a:t>2022/11/13 @ 9th BESETO International Psychiatry Conference</a:t>
            </a:r>
          </a:p>
        </p:txBody>
      </p:sp>
      <p:sp>
        <p:nvSpPr>
          <p:cNvPr id="5" name="Subtitle 2">
            <a:extLst>
              <a:ext uri="{FF2B5EF4-FFF2-40B4-BE49-F238E27FC236}">
                <a16:creationId xmlns:a16="http://schemas.microsoft.com/office/drawing/2014/main" id="{381EDE14-9FD6-1655-C128-77113FB32D56}"/>
              </a:ext>
            </a:extLst>
          </p:cNvPr>
          <p:cNvSpPr txBox="1">
            <a:spLocks/>
          </p:cNvSpPr>
          <p:nvPr/>
        </p:nvSpPr>
        <p:spPr>
          <a:xfrm>
            <a:off x="775251" y="4899991"/>
            <a:ext cx="6858000" cy="1371600"/>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Avenir Next Medium" panose="020B0503020202020204" pitchFamily="34" charset="0"/>
                <a:cs typeface="Segoe UI" panose="020B0502040204020203" pitchFamily="34" charset="0"/>
              </a:rPr>
              <a:t>Masahiro Kiyota</a:t>
            </a:r>
          </a:p>
          <a:p>
            <a:pPr algn="l"/>
            <a:r>
              <a:rPr lang="en-US" sz="1600" dirty="0">
                <a:latin typeface="Avenir Next Medium" panose="020B0503020202020204" pitchFamily="34" charset="0"/>
                <a:cs typeface="Segoe UI" panose="020B0502040204020203" pitchFamily="34" charset="0"/>
              </a:rPr>
              <a:t>Graduate student,</a:t>
            </a:r>
          </a:p>
          <a:p>
            <a:pPr algn="l"/>
            <a:r>
              <a:rPr lang="en-US" sz="1600" dirty="0">
                <a:latin typeface="Avenir Next Medium" panose="020B0503020202020204" pitchFamily="34" charset="0"/>
                <a:cs typeface="Segoe UI" panose="020B0502040204020203" pitchFamily="34" charset="0"/>
              </a:rPr>
              <a:t>Department of Neuropsychiatry, Graduate School of Medicine,</a:t>
            </a:r>
          </a:p>
          <a:p>
            <a:pPr algn="l"/>
            <a:r>
              <a:rPr lang="en-US" sz="1600" dirty="0">
                <a:latin typeface="Avenir Next Medium" panose="020B0503020202020204" pitchFamily="34" charset="0"/>
                <a:cs typeface="Segoe UI" panose="020B0502040204020203" pitchFamily="34" charset="0"/>
              </a:rPr>
              <a:t>The University of Tokyo</a:t>
            </a:r>
          </a:p>
        </p:txBody>
      </p:sp>
      <p:sp>
        <p:nvSpPr>
          <p:cNvPr id="3" name="Slide Number Placeholder 2">
            <a:extLst>
              <a:ext uri="{FF2B5EF4-FFF2-40B4-BE49-F238E27FC236}">
                <a16:creationId xmlns:a16="http://schemas.microsoft.com/office/drawing/2014/main" id="{09ADCC07-1884-64A8-9191-8F38C5F8B2E8}"/>
              </a:ext>
            </a:extLst>
          </p:cNvPr>
          <p:cNvSpPr>
            <a:spLocks noGrp="1"/>
          </p:cNvSpPr>
          <p:nvPr>
            <p:ph type="sldNum" sz="quarter" idx="12"/>
          </p:nvPr>
        </p:nvSpPr>
        <p:spPr/>
        <p:txBody>
          <a:bodyPr/>
          <a:lstStyle/>
          <a:p>
            <a:fld id="{FDDB0F51-C485-435D-BAC8-EE8148728F40}" type="slidenum">
              <a:rPr kumimoji="1" lang="ja-JP" altLang="en-US" smtClean="0"/>
              <a:t>1</a:t>
            </a:fld>
            <a:endParaRPr kumimoji="1" lang="ja-JP" altLang="en-US"/>
          </a:p>
        </p:txBody>
      </p:sp>
    </p:spTree>
    <p:extLst>
      <p:ext uri="{BB962C8B-B14F-4D97-AF65-F5344CB8AC3E}">
        <p14:creationId xmlns:p14="http://schemas.microsoft.com/office/powerpoint/2010/main" val="345536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AAAA3E4B-FFA3-4A93-3D4B-D953F7C7E77C}"/>
              </a:ext>
            </a:extLst>
          </p:cNvPr>
          <p:cNvSpPr txBox="1">
            <a:spLocks/>
          </p:cNvSpPr>
          <p:nvPr/>
        </p:nvSpPr>
        <p:spPr>
          <a:xfrm>
            <a:off x="775251" y="295463"/>
            <a:ext cx="10426149" cy="606287"/>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lgn="l"/>
            <a:r>
              <a:rPr lang="en-US" sz="2800" dirty="0">
                <a:latin typeface="Avenir Next Medium" panose="020B0503020202020204" pitchFamily="34" charset="0"/>
                <a:cs typeface="Segoe UI" panose="020B0502040204020203" pitchFamily="34" charset="0"/>
              </a:rPr>
              <a:t>Background</a:t>
            </a:r>
          </a:p>
        </p:txBody>
      </p:sp>
      <p:sp>
        <p:nvSpPr>
          <p:cNvPr id="3" name="Slide Number Placeholder 2">
            <a:extLst>
              <a:ext uri="{FF2B5EF4-FFF2-40B4-BE49-F238E27FC236}">
                <a16:creationId xmlns:a16="http://schemas.microsoft.com/office/drawing/2014/main" id="{91273E47-09CC-DD54-8206-9C3E07698EC5}"/>
              </a:ext>
            </a:extLst>
          </p:cNvPr>
          <p:cNvSpPr>
            <a:spLocks noGrp="1"/>
          </p:cNvSpPr>
          <p:nvPr>
            <p:ph type="sldNum" sz="quarter" idx="12"/>
          </p:nvPr>
        </p:nvSpPr>
        <p:spPr/>
        <p:txBody>
          <a:bodyPr/>
          <a:lstStyle/>
          <a:p>
            <a:fld id="{FDDB0F51-C485-435D-BAC8-EE8148728F40}" type="slidenum">
              <a:rPr kumimoji="1" lang="ja-JP" altLang="en-US" smtClean="0"/>
              <a:t>2</a:t>
            </a:fld>
            <a:endParaRPr kumimoji="1" lang="ja-JP" altLang="en-US"/>
          </a:p>
        </p:txBody>
      </p:sp>
      <p:sp>
        <p:nvSpPr>
          <p:cNvPr id="5" name="Title 1">
            <a:extLst>
              <a:ext uri="{FF2B5EF4-FFF2-40B4-BE49-F238E27FC236}">
                <a16:creationId xmlns:a16="http://schemas.microsoft.com/office/drawing/2014/main" id="{6622D803-FE04-78EF-BB58-B4D12A2A3B08}"/>
              </a:ext>
            </a:extLst>
          </p:cNvPr>
          <p:cNvSpPr txBox="1">
            <a:spLocks/>
          </p:cNvSpPr>
          <p:nvPr/>
        </p:nvSpPr>
        <p:spPr>
          <a:xfrm>
            <a:off x="838200" y="1053548"/>
            <a:ext cx="10074965" cy="552028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lnSpc>
                <a:spcPct val="130000"/>
              </a:lnSpc>
              <a:buFont typeface="Arial" panose="020B0604020202020204" pitchFamily="34" charset="0"/>
              <a:buChar char="•"/>
            </a:pPr>
            <a:r>
              <a:rPr lang="en-US" sz="1600" dirty="0">
                <a:latin typeface="Avenir Next Medium" panose="020B0503020202020204" pitchFamily="34" charset="0"/>
                <a:cs typeface="Futura Medium" panose="020B0602020204020303" pitchFamily="34" charset="-79"/>
              </a:rPr>
              <a:t>Adolescence is a time of marked development and maturation in many aspects,</a:t>
            </a:r>
            <a:br>
              <a:rPr lang="en-US" sz="1600" dirty="0">
                <a:latin typeface="Avenir Next Medium" panose="020B0503020202020204" pitchFamily="34" charset="0"/>
                <a:cs typeface="Futura Medium" panose="020B0602020204020303" pitchFamily="34" charset="-79"/>
              </a:rPr>
            </a:br>
            <a:r>
              <a:rPr lang="en-US" sz="1600" dirty="0">
                <a:latin typeface="Avenir Next Medium" panose="020B0503020202020204" pitchFamily="34" charset="0"/>
                <a:cs typeface="Futura Medium" panose="020B0602020204020303" pitchFamily="34" charset="-79"/>
              </a:rPr>
              <a:t>but is also a time of increased risk for mental health disorders and </a:t>
            </a:r>
            <a:r>
              <a:rPr lang="en-US" sz="1600" dirty="0" err="1">
                <a:latin typeface="Avenir Next Medium" panose="020B0503020202020204" pitchFamily="34" charset="0"/>
                <a:cs typeface="Futura Medium" panose="020B0602020204020303" pitchFamily="34" charset="-79"/>
              </a:rPr>
              <a:t>psychobehavioral</a:t>
            </a:r>
            <a:r>
              <a:rPr lang="en-US" sz="1600" dirty="0">
                <a:latin typeface="Avenir Next Medium" panose="020B0503020202020204" pitchFamily="34" charset="0"/>
                <a:cs typeface="Futura Medium" panose="020B0602020204020303" pitchFamily="34" charset="-79"/>
              </a:rPr>
              <a:t> problems</a:t>
            </a:r>
          </a:p>
          <a:p>
            <a:pPr marL="285750" indent="-285750" algn="l">
              <a:lnSpc>
                <a:spcPct val="130000"/>
              </a:lnSpc>
              <a:buFont typeface="Arial" panose="020B0604020202020204" pitchFamily="34" charset="0"/>
              <a:buChar char="•"/>
            </a:pPr>
            <a:r>
              <a:rPr lang="en-US" sz="1600" dirty="0">
                <a:latin typeface="Avenir Next Medium" panose="020B0503020202020204" pitchFamily="34" charset="0"/>
                <a:cs typeface="Futura Medium" panose="020B0602020204020303" pitchFamily="34" charset="-79"/>
              </a:rPr>
              <a:t>However, biological processes that dictate </a:t>
            </a:r>
            <a:r>
              <a:rPr lang="en-US" sz="1600" dirty="0" err="1">
                <a:latin typeface="Avenir Next Medium" panose="020B0503020202020204" pitchFamily="34" charset="0"/>
                <a:cs typeface="Futura Medium" panose="020B0602020204020303" pitchFamily="34" charset="-79"/>
              </a:rPr>
              <a:t>psychobehavioral</a:t>
            </a:r>
            <a:r>
              <a:rPr lang="en-US" sz="1600" dirty="0">
                <a:latin typeface="Avenir Next Medium" panose="020B0503020202020204" pitchFamily="34" charset="0"/>
                <a:cs typeface="Futura Medium" panose="020B0602020204020303" pitchFamily="34" charset="-79"/>
              </a:rPr>
              <a:t> features are not well understood</a:t>
            </a:r>
            <a:endParaRPr lang="en-US" sz="100" dirty="0">
              <a:latin typeface="Avenir Next Medium" panose="020B0503020202020204" pitchFamily="34" charset="0"/>
              <a:cs typeface="Futura Medium" panose="020B0602020204020303" pitchFamily="34" charset="-79"/>
            </a:endParaRPr>
          </a:p>
          <a:p>
            <a:pPr marL="285750" indent="-285750" algn="l">
              <a:lnSpc>
                <a:spcPct val="130000"/>
              </a:lnSpc>
              <a:buFont typeface="Arial" panose="020B0604020202020204" pitchFamily="34" charset="0"/>
              <a:buChar char="•"/>
            </a:pPr>
            <a:endParaRPr lang="en-US" sz="1600" dirty="0">
              <a:latin typeface="Avenir Next Medium" panose="020B0503020202020204" pitchFamily="34" charset="0"/>
              <a:cs typeface="Futura Medium" panose="020B0602020204020303" pitchFamily="34" charset="-79"/>
            </a:endParaRPr>
          </a:p>
          <a:p>
            <a:pPr marL="285750" indent="-285750" algn="l">
              <a:lnSpc>
                <a:spcPct val="130000"/>
              </a:lnSpc>
              <a:buFont typeface="Arial" panose="020B0604020202020204" pitchFamily="34" charset="0"/>
              <a:buChar char="•"/>
            </a:pPr>
            <a:r>
              <a:rPr lang="en-US" sz="1600" dirty="0">
                <a:latin typeface="Avenir Next Medium" panose="020B0503020202020204" pitchFamily="34" charset="0"/>
                <a:cs typeface="Futura Medium" panose="020B0602020204020303" pitchFamily="34" charset="-79"/>
              </a:rPr>
              <a:t>Notable biological changes during adolescence:</a:t>
            </a:r>
          </a:p>
          <a:p>
            <a:pPr algn="l">
              <a:lnSpc>
                <a:spcPct val="130000"/>
              </a:lnSpc>
            </a:pPr>
            <a:r>
              <a:rPr lang="en-US" sz="1600" dirty="0">
                <a:latin typeface="Avenir Next Medium" panose="020B0503020202020204" pitchFamily="34" charset="0"/>
                <a:cs typeface="Futura Medium" panose="020B0602020204020303" pitchFamily="34" charset="-79"/>
              </a:rPr>
              <a:t>	- Sex hormone surge: 30-fold increase in testosterone production in boys</a:t>
            </a:r>
          </a:p>
          <a:p>
            <a:pPr algn="l">
              <a:lnSpc>
                <a:spcPct val="130000"/>
              </a:lnSpc>
            </a:pPr>
            <a:r>
              <a:rPr lang="en-US" sz="1600" dirty="0">
                <a:latin typeface="Avenir Next Medium" panose="020B0503020202020204" pitchFamily="34" charset="0"/>
                <a:cs typeface="Futura Medium" panose="020B0602020204020303" pitchFamily="34" charset="-79"/>
              </a:rPr>
              <a:t>	- Brain remodeling:</a:t>
            </a:r>
            <a:br>
              <a:rPr lang="en-US" sz="1600" dirty="0">
                <a:latin typeface="Avenir Next Medium" panose="020B0503020202020204" pitchFamily="34" charset="0"/>
                <a:cs typeface="Futura Medium" panose="020B0602020204020303" pitchFamily="34" charset="-79"/>
              </a:rPr>
            </a:br>
            <a:r>
              <a:rPr lang="en-US" sz="1600" dirty="0">
                <a:latin typeface="Avenir Next Medium" panose="020B0503020202020204" pitchFamily="34" charset="0"/>
                <a:cs typeface="Futura Medium" panose="020B0602020204020303" pitchFamily="34" charset="-79"/>
              </a:rPr>
              <a:t>	    Axonal growth, myelination, synaptogenesis and synapse elimination (microscopically)</a:t>
            </a:r>
          </a:p>
          <a:p>
            <a:pPr algn="l">
              <a:lnSpc>
                <a:spcPct val="130000"/>
              </a:lnSpc>
            </a:pPr>
            <a:r>
              <a:rPr lang="en-US" sz="1600" dirty="0">
                <a:latin typeface="Avenir Next Medium" panose="020B0503020202020204" pitchFamily="34" charset="0"/>
                <a:cs typeface="Futura Medium" panose="020B0602020204020303" pitchFamily="34" charset="-79"/>
              </a:rPr>
              <a:t>	    Decrease in GMV, sex difference in </a:t>
            </a:r>
            <a:r>
              <a:rPr lang="en-US" sz="1600" dirty="0" err="1">
                <a:latin typeface="Avenir Next Medium" panose="020B0503020202020204" pitchFamily="34" charset="0"/>
                <a:cs typeface="Futura Medium" panose="020B0602020204020303" pitchFamily="34" charset="-79"/>
              </a:rPr>
              <a:t>amygdalar</a:t>
            </a:r>
            <a:r>
              <a:rPr lang="en-US" sz="1600" dirty="0">
                <a:latin typeface="Avenir Next Medium" panose="020B0503020202020204" pitchFamily="34" charset="0"/>
                <a:cs typeface="Futura Medium" panose="020B0602020204020303" pitchFamily="34" charset="-79"/>
              </a:rPr>
              <a:t> and hippocampal volume (macroscopically)</a:t>
            </a:r>
          </a:p>
          <a:p>
            <a:pPr marL="285750" indent="-285750" algn="l">
              <a:lnSpc>
                <a:spcPct val="130000"/>
              </a:lnSpc>
              <a:buFont typeface="Arial" panose="020B0604020202020204" pitchFamily="34" charset="0"/>
              <a:buChar char="•"/>
            </a:pPr>
            <a:endParaRPr lang="en-US" sz="1600" dirty="0">
              <a:latin typeface="Avenir Next Medium" panose="020B0503020202020204" pitchFamily="34" charset="0"/>
              <a:cs typeface="Futura Medium" panose="020B0602020204020303" pitchFamily="34" charset="-79"/>
            </a:endParaRPr>
          </a:p>
          <a:p>
            <a:pPr marL="285750" indent="-285750" algn="l">
              <a:lnSpc>
                <a:spcPct val="130000"/>
              </a:lnSpc>
              <a:buFont typeface="Arial" panose="020B0604020202020204" pitchFamily="34" charset="0"/>
              <a:buChar char="•"/>
            </a:pPr>
            <a:r>
              <a:rPr lang="en-US" sz="1600" dirty="0">
                <a:latin typeface="Avenir Next Medium" panose="020B0503020202020204" pitchFamily="34" charset="0"/>
                <a:cs typeface="Futura Medium" panose="020B0602020204020303" pitchFamily="34" charset="-79"/>
              </a:rPr>
              <a:t>We focus on the association of </a:t>
            </a:r>
            <a:r>
              <a:rPr lang="en-US" sz="1600" dirty="0" err="1">
                <a:latin typeface="Avenir Next Medium" panose="020B0503020202020204" pitchFamily="34" charset="0"/>
                <a:cs typeface="Futura Medium" panose="020B0602020204020303" pitchFamily="34" charset="-79"/>
              </a:rPr>
              <a:t>psychobehavioral</a:t>
            </a:r>
            <a:r>
              <a:rPr lang="en-US" sz="1600" dirty="0">
                <a:latin typeface="Avenir Next Medium" panose="020B0503020202020204" pitchFamily="34" charset="0"/>
                <a:cs typeface="Futura Medium" panose="020B0602020204020303" pitchFamily="34" charset="-79"/>
              </a:rPr>
              <a:t> problems with testosterone and amygdala</a:t>
            </a:r>
          </a:p>
          <a:p>
            <a:pPr algn="l">
              <a:lnSpc>
                <a:spcPct val="130000"/>
              </a:lnSpc>
            </a:pPr>
            <a:r>
              <a:rPr lang="en-US" sz="1600" dirty="0">
                <a:latin typeface="Avenir Next Medium" panose="020B0503020202020204" pitchFamily="34" charset="0"/>
                <a:cs typeface="Futura Medium" panose="020B0602020204020303" pitchFamily="34" charset="-79"/>
              </a:rPr>
              <a:t>	- Testosterone: Affects brain through organizational/</a:t>
            </a:r>
            <a:r>
              <a:rPr lang="en-US" sz="1600" dirty="0" err="1">
                <a:latin typeface="Avenir Next Medium" panose="020B0503020202020204" pitchFamily="34" charset="0"/>
                <a:cs typeface="Futura Medium" panose="020B0602020204020303" pitchFamily="34" charset="-79"/>
              </a:rPr>
              <a:t>activational</a:t>
            </a:r>
            <a:r>
              <a:rPr lang="en-US" sz="1600" dirty="0">
                <a:latin typeface="Avenir Next Medium" panose="020B0503020202020204" pitchFamily="34" charset="0"/>
                <a:cs typeface="Futura Medium" panose="020B0602020204020303" pitchFamily="34" charset="-79"/>
              </a:rPr>
              <a:t> effects;</a:t>
            </a:r>
            <a:br>
              <a:rPr lang="en-US" sz="1600" dirty="0">
                <a:latin typeface="Avenir Next Medium" panose="020B0503020202020204" pitchFamily="34" charset="0"/>
                <a:cs typeface="Futura Medium" panose="020B0602020204020303" pitchFamily="34" charset="-79"/>
              </a:rPr>
            </a:br>
            <a:r>
              <a:rPr lang="en-US" sz="1600" dirty="0">
                <a:latin typeface="Avenir Next Medium" panose="020B0503020202020204" pitchFamily="34" charset="0"/>
                <a:cs typeface="Futura Medium" panose="020B0602020204020303" pitchFamily="34" charset="-79"/>
              </a:rPr>
              <a:t>		          Related to aggression, social rank, social withdrawal, …</a:t>
            </a:r>
          </a:p>
          <a:p>
            <a:pPr algn="l">
              <a:lnSpc>
                <a:spcPct val="130000"/>
              </a:lnSpc>
            </a:pPr>
            <a:r>
              <a:rPr lang="en-US" sz="1600" dirty="0">
                <a:latin typeface="Avenir Next Medium" panose="020B0503020202020204" pitchFamily="34" charset="0"/>
                <a:cs typeface="Futura Medium" panose="020B0602020204020303" pitchFamily="34" charset="-79"/>
              </a:rPr>
              <a:t>	- Amygdala: High density of androgen receptors;</a:t>
            </a:r>
            <a:br>
              <a:rPr lang="en-US" sz="1600" dirty="0">
                <a:latin typeface="Avenir Next Medium" panose="020B0503020202020204" pitchFamily="34" charset="0"/>
                <a:cs typeface="Futura Medium" panose="020B0602020204020303" pitchFamily="34" charset="-79"/>
              </a:rPr>
            </a:br>
            <a:r>
              <a:rPr lang="en-US" sz="1600" dirty="0">
                <a:latin typeface="Avenir Next Medium" panose="020B0503020202020204" pitchFamily="34" charset="0"/>
                <a:cs typeface="Futura Medium" panose="020B0602020204020303" pitchFamily="34" charset="-79"/>
              </a:rPr>
              <a:t>		     Related to aggression, fear/anxiety, …</a:t>
            </a:r>
          </a:p>
        </p:txBody>
      </p:sp>
    </p:spTree>
    <p:extLst>
      <p:ext uri="{BB962C8B-B14F-4D97-AF65-F5344CB8AC3E}">
        <p14:creationId xmlns:p14="http://schemas.microsoft.com/office/powerpoint/2010/main" val="478008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01E3-C48B-8081-4F03-D81B7CCA3253}"/>
              </a:ext>
            </a:extLst>
          </p:cNvPr>
          <p:cNvSpPr>
            <a:spLocks noGrp="1"/>
          </p:cNvSpPr>
          <p:nvPr>
            <p:ph type="ctrTitle"/>
          </p:nvPr>
        </p:nvSpPr>
        <p:spPr>
          <a:xfrm>
            <a:off x="775251" y="946240"/>
            <a:ext cx="10813775" cy="5472394"/>
          </a:xfrm>
        </p:spPr>
        <p:txBody>
          <a:bodyPr anchor="ctr">
            <a:noAutofit/>
          </a:bodyPr>
          <a:lstStyle/>
          <a:p>
            <a:pPr algn="l">
              <a:lnSpc>
                <a:spcPct val="130000"/>
              </a:lnSpc>
            </a:pPr>
            <a:r>
              <a:rPr lang="en-US" sz="1800" dirty="0">
                <a:latin typeface="Avenir Next Medium" panose="020B0503020202020204" pitchFamily="34" charset="0"/>
                <a:cs typeface="Futura Medium" panose="020B0602020204020303" pitchFamily="34" charset="-79"/>
              </a:rPr>
              <a:t>The participants were adolescent boys from population-neuroscience study of the Tokyo TEEN Cohort (</a:t>
            </a:r>
            <a:r>
              <a:rPr lang="en-US" sz="1800" dirty="0" err="1">
                <a:latin typeface="Avenir Next Medium" panose="020B0503020202020204" pitchFamily="34" charset="0"/>
                <a:cs typeface="Futura Medium" panose="020B0602020204020303" pitchFamily="34" charset="-79"/>
              </a:rPr>
              <a:t>pn</a:t>
            </a:r>
            <a:r>
              <a:rPr lang="en-US" sz="1800" dirty="0">
                <a:latin typeface="Avenir Next Medium" panose="020B0503020202020204" pitchFamily="34" charset="0"/>
                <a:cs typeface="Futura Medium" panose="020B0602020204020303" pitchFamily="34" charset="-79"/>
              </a:rPr>
              <a:t>-TTC), a longitudinal general population-based study to explore the neurobiological substrates of development.</a:t>
            </a:r>
            <a:br>
              <a:rPr lang="en-US" sz="1800" dirty="0">
                <a:latin typeface="Avenir Next Medium" panose="020B0503020202020204" pitchFamily="34" charset="0"/>
                <a:cs typeface="Futura Medium" panose="020B0602020204020303" pitchFamily="34" charset="-79"/>
              </a:rPr>
            </a:br>
            <a:br>
              <a:rPr lang="en-US" sz="1800" dirty="0">
                <a:latin typeface="Avenir Next Medium" panose="020B0503020202020204" pitchFamily="34" charset="0"/>
                <a:cs typeface="Futura Medium" panose="020B0602020204020303" pitchFamily="34" charset="-79"/>
              </a:rPr>
            </a:br>
            <a:r>
              <a:rPr lang="en-US" sz="1800" dirty="0">
                <a:latin typeface="Avenir Next Medium" panose="020B0503020202020204" pitchFamily="34" charset="0"/>
                <a:cs typeface="Futura Medium" panose="020B0602020204020303" pitchFamily="34" charset="-79"/>
              </a:rPr>
              <a:t>The following data was used in the analysis:</a:t>
            </a:r>
            <a:br>
              <a:rPr lang="en-US" sz="1800" dirty="0">
                <a:latin typeface="Avenir Next Medium" panose="020B0503020202020204" pitchFamily="34" charset="0"/>
                <a:cs typeface="Futura Medium" panose="020B0602020204020303" pitchFamily="34" charset="-79"/>
              </a:rPr>
            </a:br>
            <a:r>
              <a:rPr lang="en-US" sz="1800" dirty="0">
                <a:latin typeface="Avenir Next Medium" panose="020B0503020202020204" pitchFamily="34" charset="0"/>
                <a:cs typeface="Futura Medium" panose="020B0602020204020303" pitchFamily="34" charset="-79"/>
              </a:rPr>
              <a:t>  - Child Behavior Checklist (CBCL)</a:t>
            </a:r>
            <a:r>
              <a:rPr lang="en-US" sz="1400" dirty="0">
                <a:latin typeface="Avenir Next Medium" panose="020B0503020202020204" pitchFamily="34" charset="0"/>
                <a:cs typeface="Futura Medium" panose="020B0602020204020303" pitchFamily="34" charset="-79"/>
              </a:rPr>
              <a:t> [TTC wave 1</a:t>
            </a:r>
            <a:r>
              <a:rPr lang="en-US" altLang="ja-JP" sz="1400" dirty="0">
                <a:latin typeface="Avenir Next Medium" panose="020B0503020202020204" pitchFamily="34" charset="0"/>
                <a:cs typeface="Futura Medium" panose="020B0602020204020303" pitchFamily="34" charset="-79"/>
              </a:rPr>
              <a:t> (10 </a:t>
            </a:r>
            <a:r>
              <a:rPr lang="en-US" altLang="ja-JP" sz="1400" dirty="0" err="1">
                <a:latin typeface="Avenir Next Medium" panose="020B0503020202020204" pitchFamily="34" charset="0"/>
                <a:cs typeface="Futura Medium" panose="020B0602020204020303" pitchFamily="34" charset="-79"/>
              </a:rPr>
              <a:t>y.o</a:t>
            </a:r>
            <a:r>
              <a:rPr lang="en-US" altLang="ja-JP" sz="1400" dirty="0">
                <a:latin typeface="Avenir Next Medium" panose="020B0503020202020204" pitchFamily="34" charset="0"/>
                <a:cs typeface="Futura Medium" panose="020B0602020204020303" pitchFamily="34" charset="-79"/>
              </a:rPr>
              <a:t>.)</a:t>
            </a:r>
            <a:r>
              <a:rPr lang="en-US" sz="1400" dirty="0">
                <a:latin typeface="Avenir Next Medium" panose="020B0503020202020204" pitchFamily="34" charset="0"/>
                <a:cs typeface="Futura Medium" panose="020B0602020204020303" pitchFamily="34" charset="-79"/>
              </a:rPr>
              <a:t>, 2 (12 </a:t>
            </a:r>
            <a:r>
              <a:rPr lang="en-US" sz="1400" dirty="0" err="1">
                <a:latin typeface="Avenir Next Medium" panose="020B0503020202020204" pitchFamily="34" charset="0"/>
                <a:cs typeface="Futura Medium" panose="020B0602020204020303" pitchFamily="34" charset="-79"/>
              </a:rPr>
              <a:t>y.o</a:t>
            </a:r>
            <a:r>
              <a:rPr lang="en-US" sz="1400" dirty="0">
                <a:latin typeface="Avenir Next Medium" panose="020B0503020202020204" pitchFamily="34" charset="0"/>
                <a:cs typeface="Futura Medium" panose="020B0602020204020303" pitchFamily="34" charset="-79"/>
              </a:rPr>
              <a:t>.)]</a:t>
            </a:r>
            <a:br>
              <a:rPr lang="en-US" sz="1800" dirty="0">
                <a:latin typeface="Avenir Next Medium" panose="020B0503020202020204" pitchFamily="34" charset="0"/>
                <a:cs typeface="Futura Medium" panose="020B0602020204020303" pitchFamily="34" charset="-79"/>
              </a:rPr>
            </a:br>
            <a:r>
              <a:rPr lang="en-US" sz="1800" dirty="0">
                <a:latin typeface="Avenir Next Medium" panose="020B0503020202020204" pitchFamily="34" charset="0"/>
                <a:cs typeface="Futura Medium" panose="020B0602020204020303" pitchFamily="34" charset="-79"/>
              </a:rPr>
              <a:t>  - Brain structural MR image</a:t>
            </a:r>
            <a:r>
              <a:rPr lang="en-US" sz="1400" dirty="0">
                <a:latin typeface="Avenir Next Medium" panose="020B0503020202020204" pitchFamily="34" charset="0"/>
                <a:cs typeface="Futura Medium" panose="020B0602020204020303" pitchFamily="34" charset="-79"/>
              </a:rPr>
              <a:t> [</a:t>
            </a:r>
            <a:r>
              <a:rPr lang="en-US" sz="1400" dirty="0" err="1">
                <a:latin typeface="Avenir Next Medium" panose="020B0503020202020204" pitchFamily="34" charset="0"/>
                <a:cs typeface="Futura Medium" panose="020B0602020204020303" pitchFamily="34" charset="-79"/>
              </a:rPr>
              <a:t>pnTTC</a:t>
            </a:r>
            <a:r>
              <a:rPr lang="en-US" sz="1400" dirty="0">
                <a:latin typeface="Avenir Next Medium" panose="020B0503020202020204" pitchFamily="34" charset="0"/>
                <a:cs typeface="Futura Medium" panose="020B0602020204020303" pitchFamily="34" charset="-79"/>
              </a:rPr>
              <a:t> wave 1</a:t>
            </a:r>
            <a:r>
              <a:rPr lang="en-US" altLang="ja-JP" sz="1400" dirty="0">
                <a:latin typeface="Avenir Next Medium" panose="020B0503020202020204" pitchFamily="34" charset="0"/>
                <a:cs typeface="Futura Medium" panose="020B0602020204020303" pitchFamily="34" charset="-79"/>
              </a:rPr>
              <a:t> (11 </a:t>
            </a:r>
            <a:r>
              <a:rPr lang="en-US" altLang="ja-JP" sz="1400" dirty="0" err="1">
                <a:latin typeface="Avenir Next Medium" panose="020B0503020202020204" pitchFamily="34" charset="0"/>
                <a:cs typeface="Futura Medium" panose="020B0602020204020303" pitchFamily="34" charset="-79"/>
              </a:rPr>
              <a:t>y.o</a:t>
            </a:r>
            <a:r>
              <a:rPr lang="en-US" altLang="ja-JP" sz="1400" dirty="0">
                <a:latin typeface="Avenir Next Medium" panose="020B0503020202020204" pitchFamily="34" charset="0"/>
                <a:cs typeface="Futura Medium" panose="020B0602020204020303" pitchFamily="34" charset="-79"/>
              </a:rPr>
              <a:t>.)</a:t>
            </a:r>
            <a:r>
              <a:rPr lang="en-US" sz="1400" dirty="0">
                <a:latin typeface="Avenir Next Medium" panose="020B0503020202020204" pitchFamily="34" charset="0"/>
                <a:cs typeface="Futura Medium" panose="020B0602020204020303" pitchFamily="34" charset="-79"/>
              </a:rPr>
              <a:t>,2</a:t>
            </a:r>
            <a:r>
              <a:rPr lang="en-US" altLang="ja-JP" sz="1400" dirty="0">
                <a:latin typeface="Avenir Next Medium" panose="020B0503020202020204" pitchFamily="34" charset="0"/>
                <a:cs typeface="Futura Medium" panose="020B0602020204020303" pitchFamily="34" charset="-79"/>
              </a:rPr>
              <a:t> (13 </a:t>
            </a:r>
            <a:r>
              <a:rPr lang="en-US" altLang="ja-JP" sz="1400" dirty="0" err="1">
                <a:latin typeface="Avenir Next Medium" panose="020B0503020202020204" pitchFamily="34" charset="0"/>
                <a:cs typeface="Futura Medium" panose="020B0602020204020303" pitchFamily="34" charset="-79"/>
              </a:rPr>
              <a:t>y.o</a:t>
            </a:r>
            <a:r>
              <a:rPr lang="en-US" altLang="ja-JP" sz="1400" dirty="0">
                <a:latin typeface="Avenir Next Medium" panose="020B0503020202020204" pitchFamily="34" charset="0"/>
                <a:cs typeface="Futura Medium" panose="020B0602020204020303" pitchFamily="34" charset="-79"/>
              </a:rPr>
              <a:t>.)</a:t>
            </a:r>
            <a:r>
              <a:rPr lang="en-US" sz="1400" dirty="0">
                <a:latin typeface="Avenir Next Medium" panose="020B0503020202020204" pitchFamily="34" charset="0"/>
                <a:cs typeface="Futura Medium" panose="020B0602020204020303" pitchFamily="34" charset="-79"/>
              </a:rPr>
              <a:t>]</a:t>
            </a:r>
            <a:br>
              <a:rPr lang="en-US" sz="1800" dirty="0">
                <a:latin typeface="Avenir Next Medium" panose="020B0503020202020204" pitchFamily="34" charset="0"/>
                <a:cs typeface="Futura Medium" panose="020B0602020204020303" pitchFamily="34" charset="-79"/>
              </a:rPr>
            </a:br>
            <a:r>
              <a:rPr lang="en-US" sz="1800" dirty="0">
                <a:latin typeface="Avenir Next Medium" panose="020B0503020202020204" pitchFamily="34" charset="0"/>
                <a:cs typeface="Futura Medium" panose="020B0602020204020303" pitchFamily="34" charset="-79"/>
              </a:rPr>
              <a:t>  - Salivary testosterone level</a:t>
            </a:r>
            <a:r>
              <a:rPr lang="en-US" altLang="ja-JP" sz="1400" dirty="0">
                <a:latin typeface="Avenir Next Medium" panose="020B0503020202020204" pitchFamily="34" charset="0"/>
                <a:cs typeface="Futura Medium" panose="020B0602020204020303" pitchFamily="34" charset="-79"/>
              </a:rPr>
              <a:t> [</a:t>
            </a:r>
            <a:r>
              <a:rPr lang="en-US" altLang="ja-JP" sz="1400" dirty="0" err="1">
                <a:latin typeface="Avenir Next Medium" panose="020B0503020202020204" pitchFamily="34" charset="0"/>
                <a:cs typeface="Futura Medium" panose="020B0602020204020303" pitchFamily="34" charset="-79"/>
              </a:rPr>
              <a:t>pnTTC</a:t>
            </a:r>
            <a:r>
              <a:rPr lang="en-US" altLang="ja-JP" sz="1400" dirty="0">
                <a:latin typeface="Avenir Next Medium" panose="020B0503020202020204" pitchFamily="34" charset="0"/>
                <a:cs typeface="Futura Medium" panose="020B0602020204020303" pitchFamily="34" charset="-79"/>
              </a:rPr>
              <a:t> wave 1 (11 </a:t>
            </a:r>
            <a:r>
              <a:rPr lang="en-US" altLang="ja-JP" sz="1400" dirty="0" err="1">
                <a:latin typeface="Avenir Next Medium" panose="020B0503020202020204" pitchFamily="34" charset="0"/>
                <a:cs typeface="Futura Medium" panose="020B0602020204020303" pitchFamily="34" charset="-79"/>
              </a:rPr>
              <a:t>y.o</a:t>
            </a:r>
            <a:r>
              <a:rPr lang="en-US" altLang="ja-JP" sz="1400" dirty="0">
                <a:latin typeface="Avenir Next Medium" panose="020B0503020202020204" pitchFamily="34" charset="0"/>
                <a:cs typeface="Futura Medium" panose="020B0602020204020303" pitchFamily="34" charset="-79"/>
              </a:rPr>
              <a:t>.),2 (13 </a:t>
            </a:r>
            <a:r>
              <a:rPr lang="en-US" altLang="ja-JP" sz="1400" dirty="0" err="1">
                <a:latin typeface="Avenir Next Medium" panose="020B0503020202020204" pitchFamily="34" charset="0"/>
                <a:cs typeface="Futura Medium" panose="020B0602020204020303" pitchFamily="34" charset="-79"/>
              </a:rPr>
              <a:t>y.o</a:t>
            </a:r>
            <a:r>
              <a:rPr lang="en-US" altLang="ja-JP" sz="1400" dirty="0">
                <a:latin typeface="Avenir Next Medium" panose="020B0503020202020204" pitchFamily="34" charset="0"/>
                <a:cs typeface="Futura Medium" panose="020B0602020204020303" pitchFamily="34" charset="-79"/>
              </a:rPr>
              <a:t>.)]</a:t>
            </a:r>
            <a:br>
              <a:rPr lang="en-US" sz="1800" dirty="0">
                <a:latin typeface="Avenir Next Medium" panose="020B0503020202020204" pitchFamily="34" charset="0"/>
                <a:cs typeface="Futura Medium" panose="020B0602020204020303" pitchFamily="34" charset="-79"/>
              </a:rPr>
            </a:br>
            <a:r>
              <a:rPr lang="en-US" sz="1800" dirty="0">
                <a:latin typeface="Avenir Next Medium" panose="020B0503020202020204" pitchFamily="34" charset="0"/>
                <a:cs typeface="Futura Medium" panose="020B0602020204020303" pitchFamily="34" charset="-79"/>
              </a:rPr>
              <a:t>  - Parent-rated Tanner stage</a:t>
            </a:r>
            <a:r>
              <a:rPr lang="en-US" altLang="ja-JP" sz="1400" dirty="0">
                <a:latin typeface="Avenir Next Medium" panose="020B0503020202020204" pitchFamily="34" charset="0"/>
                <a:cs typeface="Futura Medium" panose="020B0602020204020303" pitchFamily="34" charset="-79"/>
              </a:rPr>
              <a:t> [</a:t>
            </a:r>
            <a:r>
              <a:rPr lang="en-US" altLang="ja-JP" sz="1400" dirty="0" err="1">
                <a:latin typeface="Avenir Next Medium" panose="020B0503020202020204" pitchFamily="34" charset="0"/>
                <a:cs typeface="Futura Medium" panose="020B0602020204020303" pitchFamily="34" charset="-79"/>
              </a:rPr>
              <a:t>pnTTC</a:t>
            </a:r>
            <a:r>
              <a:rPr lang="en-US" altLang="ja-JP" sz="1400" dirty="0">
                <a:latin typeface="Avenir Next Medium" panose="020B0503020202020204" pitchFamily="34" charset="0"/>
                <a:cs typeface="Futura Medium" panose="020B0602020204020303" pitchFamily="34" charset="-79"/>
              </a:rPr>
              <a:t> wave 1 (11 </a:t>
            </a:r>
            <a:r>
              <a:rPr lang="en-US" altLang="ja-JP" sz="1400" dirty="0" err="1">
                <a:latin typeface="Avenir Next Medium" panose="020B0503020202020204" pitchFamily="34" charset="0"/>
                <a:cs typeface="Futura Medium" panose="020B0602020204020303" pitchFamily="34" charset="-79"/>
              </a:rPr>
              <a:t>y.o</a:t>
            </a:r>
            <a:r>
              <a:rPr lang="en-US" altLang="ja-JP" sz="1400" dirty="0">
                <a:latin typeface="Avenir Next Medium" panose="020B0503020202020204" pitchFamily="34" charset="0"/>
                <a:cs typeface="Futura Medium" panose="020B0602020204020303" pitchFamily="34" charset="-79"/>
              </a:rPr>
              <a:t>.),2 (13 </a:t>
            </a:r>
            <a:r>
              <a:rPr lang="en-US" altLang="ja-JP" sz="1400" dirty="0" err="1">
                <a:latin typeface="Avenir Next Medium" panose="020B0503020202020204" pitchFamily="34" charset="0"/>
                <a:cs typeface="Futura Medium" panose="020B0602020204020303" pitchFamily="34" charset="-79"/>
              </a:rPr>
              <a:t>y.o</a:t>
            </a:r>
            <a:r>
              <a:rPr lang="en-US" altLang="ja-JP" sz="1400" dirty="0">
                <a:latin typeface="Avenir Next Medium" panose="020B0503020202020204" pitchFamily="34" charset="0"/>
                <a:cs typeface="Futura Medium" panose="020B0602020204020303" pitchFamily="34" charset="-79"/>
              </a:rPr>
              <a:t>.)]</a:t>
            </a:r>
            <a:br>
              <a:rPr lang="en-US" altLang="ja-JP" sz="1800" dirty="0">
                <a:latin typeface="Avenir Next Medium" panose="020B0503020202020204" pitchFamily="34" charset="0"/>
                <a:cs typeface="Futura Medium" panose="020B0602020204020303" pitchFamily="34" charset="-79"/>
              </a:rPr>
            </a:br>
            <a:br>
              <a:rPr lang="en-US" altLang="ja-JP" sz="1800" dirty="0">
                <a:latin typeface="Avenir Next Medium" panose="020B0503020202020204" pitchFamily="34" charset="0"/>
                <a:cs typeface="Futura Medium" panose="020B0602020204020303" pitchFamily="34" charset="-79"/>
              </a:rPr>
            </a:br>
            <a:r>
              <a:rPr lang="en-US" altLang="ja-JP" sz="1800" dirty="0">
                <a:latin typeface="Avenir Next Medium" panose="020B0503020202020204" pitchFamily="34" charset="0"/>
                <a:cs typeface="Futura Medium" panose="020B0602020204020303" pitchFamily="34" charset="-79"/>
              </a:rPr>
              <a:t>Only the participants with all the information and good quality</a:t>
            </a:r>
            <a:br>
              <a:rPr lang="en-US" altLang="ja-JP" sz="1800" dirty="0">
                <a:latin typeface="Avenir Next Medium" panose="020B0503020202020204" pitchFamily="34" charset="0"/>
                <a:cs typeface="Futura Medium" panose="020B0602020204020303" pitchFamily="34" charset="-79"/>
              </a:rPr>
            </a:br>
            <a:r>
              <a:rPr lang="en-US" altLang="ja-JP" sz="1800" dirty="0">
                <a:latin typeface="Avenir Next Medium" panose="020B0503020202020204" pitchFamily="34" charset="0"/>
                <a:cs typeface="Futura Medium" panose="020B0602020204020303" pitchFamily="34" charset="-79"/>
              </a:rPr>
              <a:t>MRI and testosterone measurements were included in this study.</a:t>
            </a:r>
            <a:br>
              <a:rPr lang="en-US" altLang="ja-JP" sz="1800" dirty="0">
                <a:latin typeface="Avenir Next Medium" panose="020B0503020202020204" pitchFamily="34" charset="0"/>
                <a:cs typeface="Futura Medium" panose="020B0602020204020303" pitchFamily="34" charset="-79"/>
              </a:rPr>
            </a:br>
            <a:r>
              <a:rPr lang="en-US" altLang="ja-JP" sz="1800" dirty="0">
                <a:latin typeface="Avenir Next Medium" panose="020B0503020202020204" pitchFamily="34" charset="0"/>
                <a:cs typeface="Futura Medium" panose="020B0602020204020303" pitchFamily="34" charset="-79"/>
              </a:rPr>
              <a:t>(n = 106 for wave 1, n = 98 for wave 2; 69 of them included in both waves)</a:t>
            </a:r>
            <a:endParaRPr lang="en-JP" sz="1800" dirty="0">
              <a:latin typeface="Avenir Next Medium" panose="020B0503020202020204" pitchFamily="34" charset="0"/>
              <a:cs typeface="Futura Medium" panose="020B0602020204020303" pitchFamily="34" charset="-79"/>
            </a:endParaRPr>
          </a:p>
        </p:txBody>
      </p:sp>
      <p:sp>
        <p:nvSpPr>
          <p:cNvPr id="4" name="Subtitle 2">
            <a:extLst>
              <a:ext uri="{FF2B5EF4-FFF2-40B4-BE49-F238E27FC236}">
                <a16:creationId xmlns:a16="http://schemas.microsoft.com/office/drawing/2014/main" id="{AAAA3E4B-FFA3-4A93-3D4B-D953F7C7E77C}"/>
              </a:ext>
            </a:extLst>
          </p:cNvPr>
          <p:cNvSpPr txBox="1">
            <a:spLocks/>
          </p:cNvSpPr>
          <p:nvPr/>
        </p:nvSpPr>
        <p:spPr>
          <a:xfrm>
            <a:off x="775251" y="295463"/>
            <a:ext cx="10426149" cy="606287"/>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lgn="l"/>
            <a:r>
              <a:rPr lang="en-US" sz="2800" dirty="0">
                <a:latin typeface="Avenir Next Medium" panose="020B0503020202020204" pitchFamily="34" charset="0"/>
                <a:cs typeface="Segoe UI" panose="020B0502040204020203" pitchFamily="34" charset="0"/>
              </a:rPr>
              <a:t>Methods: Participants &amp; Data Collected</a:t>
            </a:r>
          </a:p>
        </p:txBody>
      </p:sp>
      <p:sp>
        <p:nvSpPr>
          <p:cNvPr id="3" name="Slide Number Placeholder 2">
            <a:extLst>
              <a:ext uri="{FF2B5EF4-FFF2-40B4-BE49-F238E27FC236}">
                <a16:creationId xmlns:a16="http://schemas.microsoft.com/office/drawing/2014/main" id="{7776A88F-F16B-0596-5625-CAEB0241810D}"/>
              </a:ext>
            </a:extLst>
          </p:cNvPr>
          <p:cNvSpPr>
            <a:spLocks noGrp="1"/>
          </p:cNvSpPr>
          <p:nvPr>
            <p:ph type="sldNum" sz="quarter" idx="12"/>
          </p:nvPr>
        </p:nvSpPr>
        <p:spPr/>
        <p:txBody>
          <a:bodyPr/>
          <a:lstStyle/>
          <a:p>
            <a:fld id="{FDDB0F51-C485-435D-BAC8-EE8148728F40}" type="slidenum">
              <a:rPr kumimoji="1" lang="ja-JP" altLang="en-US" smtClean="0"/>
              <a:t>3</a:t>
            </a:fld>
            <a:endParaRPr kumimoji="1" lang="ja-JP" altLang="en-US"/>
          </a:p>
        </p:txBody>
      </p:sp>
      <p:pic>
        <p:nvPicPr>
          <p:cNvPr id="6" name="Picture 5" descr="Diagram&#10;&#10;Description automatically generated">
            <a:extLst>
              <a:ext uri="{FF2B5EF4-FFF2-40B4-BE49-F238E27FC236}">
                <a16:creationId xmlns:a16="http://schemas.microsoft.com/office/drawing/2014/main" id="{81298FA1-EE48-0D83-06B4-FA79CD67E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8362" y="2196548"/>
            <a:ext cx="4857863" cy="2701401"/>
          </a:xfrm>
          <a:prstGeom prst="rect">
            <a:avLst/>
          </a:prstGeom>
        </p:spPr>
      </p:pic>
    </p:spTree>
    <p:extLst>
      <p:ext uri="{BB962C8B-B14F-4D97-AF65-F5344CB8AC3E}">
        <p14:creationId xmlns:p14="http://schemas.microsoft.com/office/powerpoint/2010/main" val="1730664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01E3-C48B-8081-4F03-D81B7CCA3253}"/>
              </a:ext>
            </a:extLst>
          </p:cNvPr>
          <p:cNvSpPr>
            <a:spLocks noGrp="1"/>
          </p:cNvSpPr>
          <p:nvPr>
            <p:ph type="ctrTitle"/>
          </p:nvPr>
        </p:nvSpPr>
        <p:spPr>
          <a:xfrm>
            <a:off x="775251" y="946240"/>
            <a:ext cx="10813775" cy="5472394"/>
          </a:xfrm>
        </p:spPr>
        <p:txBody>
          <a:bodyPr anchor="ctr">
            <a:noAutofit/>
          </a:bodyPr>
          <a:lstStyle/>
          <a:p>
            <a:pPr algn="l">
              <a:lnSpc>
                <a:spcPct val="130000"/>
              </a:lnSpc>
            </a:pPr>
            <a:r>
              <a:rPr lang="en-US" sz="1800" dirty="0">
                <a:latin typeface="Avenir Next Medium" panose="020B0503020202020204" pitchFamily="34" charset="0"/>
                <a:cs typeface="Futura Medium" panose="020B0602020204020303" pitchFamily="34" charset="-79"/>
              </a:rPr>
              <a:t>Brain structural MR images were processed with </a:t>
            </a:r>
            <a:r>
              <a:rPr lang="en-US" sz="1800" dirty="0" err="1">
                <a:latin typeface="Avenir Next Medium" panose="020B0503020202020204" pitchFamily="34" charset="0"/>
                <a:cs typeface="Futura Medium" panose="020B0602020204020303" pitchFamily="34" charset="-79"/>
              </a:rPr>
              <a:t>FreeSurfer</a:t>
            </a:r>
            <a:r>
              <a:rPr lang="en-US" sz="1800" dirty="0">
                <a:latin typeface="Avenir Next Medium" panose="020B0503020202020204" pitchFamily="34" charset="0"/>
                <a:cs typeface="Futura Medium" panose="020B0602020204020303" pitchFamily="34" charset="-79"/>
              </a:rPr>
              <a:t> 7.1.1 to obtain volumes of subcortical regions, including the amygdala, along with the estimated total intracranial volume (</a:t>
            </a:r>
            <a:r>
              <a:rPr lang="en-US" sz="1800" dirty="0" err="1">
                <a:latin typeface="Avenir Next Medium" panose="020B0503020202020204" pitchFamily="34" charset="0"/>
                <a:cs typeface="Futura Medium" panose="020B0602020204020303" pitchFamily="34" charset="-79"/>
              </a:rPr>
              <a:t>eTIV</a:t>
            </a:r>
            <a:r>
              <a:rPr lang="en-US" sz="1800" dirty="0">
                <a:latin typeface="Avenir Next Medium" panose="020B0503020202020204" pitchFamily="34" charset="0"/>
                <a:cs typeface="Futura Medium" panose="020B0602020204020303" pitchFamily="34" charset="-79"/>
              </a:rPr>
              <a:t>).</a:t>
            </a:r>
            <a:br>
              <a:rPr lang="en-US" sz="1800" dirty="0">
                <a:latin typeface="Avenir Next Medium" panose="020B0503020202020204" pitchFamily="34" charset="0"/>
                <a:cs typeface="Futura Medium" panose="020B0602020204020303" pitchFamily="34" charset="-79"/>
              </a:rPr>
            </a:br>
            <a:br>
              <a:rPr lang="en-US" sz="1800" dirty="0">
                <a:latin typeface="Avenir Next Medium" panose="020B0503020202020204" pitchFamily="34" charset="0"/>
                <a:cs typeface="Futura Medium" panose="020B0602020204020303" pitchFamily="34" charset="-79"/>
              </a:rPr>
            </a:br>
            <a:r>
              <a:rPr lang="en-US" sz="1800" dirty="0">
                <a:latin typeface="Avenir Next Medium" panose="020B0503020202020204" pitchFamily="34" charset="0"/>
                <a:cs typeface="Futura Medium" panose="020B0602020204020303" pitchFamily="34" charset="-79"/>
              </a:rPr>
              <a:t>The associations of each syndrome scale of CBCL with testosterone and amygdala volume were analyzed cross-sectionally using Poisson regression at 2 timepoints, namely, wave 1 and 2 of TTC/</a:t>
            </a:r>
            <a:r>
              <a:rPr lang="en-US" sz="1800" dirty="0" err="1">
                <a:latin typeface="Avenir Next Medium" panose="020B0503020202020204" pitchFamily="34" charset="0"/>
                <a:cs typeface="Futura Medium" panose="020B0602020204020303" pitchFamily="34" charset="-79"/>
              </a:rPr>
              <a:t>pnTTC</a:t>
            </a:r>
            <a:r>
              <a:rPr lang="en-US" sz="1800" dirty="0">
                <a:latin typeface="Avenir Next Medium" panose="020B0503020202020204" pitchFamily="34" charset="0"/>
                <a:cs typeface="Futura Medium" panose="020B0602020204020303" pitchFamily="34" charset="-79"/>
              </a:rPr>
              <a:t> study.</a:t>
            </a:r>
            <a:br>
              <a:rPr lang="en-US" sz="1800" dirty="0">
                <a:latin typeface="Avenir Next Medium" panose="020B0503020202020204" pitchFamily="34" charset="0"/>
                <a:cs typeface="Futura Medium" panose="020B0602020204020303" pitchFamily="34" charset="-79"/>
              </a:rPr>
            </a:br>
            <a:r>
              <a:rPr lang="en-US" sz="1800" dirty="0">
                <a:latin typeface="Avenir Next Medium" panose="020B0503020202020204" pitchFamily="34" charset="0"/>
                <a:cs typeface="Futura Medium" panose="020B0602020204020303" pitchFamily="34" charset="-79"/>
              </a:rPr>
              <a:t>Amygdala volumes were adjusted for age at MRI acquisition and </a:t>
            </a:r>
            <a:r>
              <a:rPr lang="en-US" sz="1800" dirty="0" err="1">
                <a:latin typeface="Avenir Next Medium" panose="020B0503020202020204" pitchFamily="34" charset="0"/>
                <a:cs typeface="Futura Medium" panose="020B0602020204020303" pitchFamily="34" charset="-79"/>
              </a:rPr>
              <a:t>eTIV</a:t>
            </a:r>
            <a:r>
              <a:rPr lang="en-US" sz="1800" dirty="0">
                <a:latin typeface="Avenir Next Medium" panose="020B0503020202020204" pitchFamily="34" charset="0"/>
                <a:cs typeface="Futura Medium" panose="020B0602020204020303" pitchFamily="34" charset="-79"/>
              </a:rPr>
              <a:t> before putting into the model.</a:t>
            </a:r>
            <a:br>
              <a:rPr lang="en-US" sz="1800" dirty="0">
                <a:latin typeface="Avenir Next Medium" panose="020B0503020202020204" pitchFamily="34" charset="0"/>
                <a:cs typeface="Futura Medium" panose="020B0602020204020303" pitchFamily="34" charset="-79"/>
              </a:rPr>
            </a:br>
            <a:r>
              <a:rPr lang="en-US" sz="1800" dirty="0">
                <a:latin typeface="Avenir Next Medium" panose="020B0503020202020204" pitchFamily="34" charset="0"/>
                <a:cs typeface="Futura Medium" panose="020B0602020204020303" pitchFamily="34" charset="-79"/>
              </a:rPr>
              <a:t>The covariates included in the models were age at CBCL collection for amygdala volume analysis, and age at CBCL collection and parent-rated Tanner stage for testosterone analysis.</a:t>
            </a:r>
            <a:endParaRPr lang="en-JP" sz="1800" dirty="0">
              <a:latin typeface="Avenir Next Medium" panose="020B0503020202020204" pitchFamily="34" charset="0"/>
              <a:cs typeface="Futura Medium" panose="020B0602020204020303" pitchFamily="34" charset="-79"/>
            </a:endParaRPr>
          </a:p>
        </p:txBody>
      </p:sp>
      <p:sp>
        <p:nvSpPr>
          <p:cNvPr id="4" name="Subtitle 2">
            <a:extLst>
              <a:ext uri="{FF2B5EF4-FFF2-40B4-BE49-F238E27FC236}">
                <a16:creationId xmlns:a16="http://schemas.microsoft.com/office/drawing/2014/main" id="{AAAA3E4B-FFA3-4A93-3D4B-D953F7C7E77C}"/>
              </a:ext>
            </a:extLst>
          </p:cNvPr>
          <p:cNvSpPr txBox="1">
            <a:spLocks/>
          </p:cNvSpPr>
          <p:nvPr/>
        </p:nvSpPr>
        <p:spPr>
          <a:xfrm>
            <a:off x="775251" y="295463"/>
            <a:ext cx="10426149" cy="606287"/>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lgn="l"/>
            <a:r>
              <a:rPr lang="en-US" sz="2800" dirty="0">
                <a:latin typeface="Avenir Next Medium" panose="020B0503020202020204" pitchFamily="34" charset="0"/>
                <a:cs typeface="Segoe UI" panose="020B0502040204020203" pitchFamily="34" charset="0"/>
              </a:rPr>
              <a:t>Methods: Data Processing &amp; Statistical Analysis</a:t>
            </a:r>
          </a:p>
        </p:txBody>
      </p:sp>
      <p:sp>
        <p:nvSpPr>
          <p:cNvPr id="3" name="Slide Number Placeholder 2">
            <a:extLst>
              <a:ext uri="{FF2B5EF4-FFF2-40B4-BE49-F238E27FC236}">
                <a16:creationId xmlns:a16="http://schemas.microsoft.com/office/drawing/2014/main" id="{7776A88F-F16B-0596-5625-CAEB0241810D}"/>
              </a:ext>
            </a:extLst>
          </p:cNvPr>
          <p:cNvSpPr>
            <a:spLocks noGrp="1"/>
          </p:cNvSpPr>
          <p:nvPr>
            <p:ph type="sldNum" sz="quarter" idx="12"/>
          </p:nvPr>
        </p:nvSpPr>
        <p:spPr/>
        <p:txBody>
          <a:bodyPr/>
          <a:lstStyle/>
          <a:p>
            <a:fld id="{FDDB0F51-C485-435D-BAC8-EE8148728F40}" type="slidenum">
              <a:rPr kumimoji="1" lang="ja-JP" altLang="en-US" smtClean="0"/>
              <a:t>4</a:t>
            </a:fld>
            <a:endParaRPr kumimoji="1" lang="ja-JP" altLang="en-US"/>
          </a:p>
        </p:txBody>
      </p:sp>
    </p:spTree>
    <p:extLst>
      <p:ext uri="{BB962C8B-B14F-4D97-AF65-F5344CB8AC3E}">
        <p14:creationId xmlns:p14="http://schemas.microsoft.com/office/powerpoint/2010/main" val="138906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AAAA3E4B-FFA3-4A93-3D4B-D953F7C7E77C}"/>
              </a:ext>
            </a:extLst>
          </p:cNvPr>
          <p:cNvSpPr txBox="1">
            <a:spLocks/>
          </p:cNvSpPr>
          <p:nvPr/>
        </p:nvSpPr>
        <p:spPr>
          <a:xfrm>
            <a:off x="775251" y="295464"/>
            <a:ext cx="10426149" cy="98427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lgn="l"/>
            <a:r>
              <a:rPr lang="en-US" sz="2800" dirty="0">
                <a:latin typeface="Avenir Next Medium" panose="020B0503020202020204" pitchFamily="34" charset="0"/>
                <a:cs typeface="Segoe UI" panose="020B0502040204020203" pitchFamily="34" charset="0"/>
              </a:rPr>
              <a:t>Relation of CBCL internalizing score with </a:t>
            </a:r>
            <a:br>
              <a:rPr lang="en-US" sz="2800" dirty="0">
                <a:latin typeface="Avenir Next Medium" panose="020B0503020202020204" pitchFamily="34" charset="0"/>
                <a:cs typeface="Segoe UI" panose="020B0502040204020203" pitchFamily="34" charset="0"/>
              </a:rPr>
            </a:br>
            <a:r>
              <a:rPr lang="en-US" sz="2800" dirty="0">
                <a:latin typeface="Avenir Next Medium" panose="020B0503020202020204" pitchFamily="34" charset="0"/>
                <a:cs typeface="Segoe UI" panose="020B0502040204020203" pitchFamily="34" charset="0"/>
              </a:rPr>
              <a:t>testosterone and right amygdala volume</a:t>
            </a:r>
          </a:p>
        </p:txBody>
      </p:sp>
      <p:pic>
        <p:nvPicPr>
          <p:cNvPr id="5" name="Picture 4" descr="Chart, scatter chart&#10;&#10;Description automatically generated">
            <a:extLst>
              <a:ext uri="{FF2B5EF4-FFF2-40B4-BE49-F238E27FC236}">
                <a16:creationId xmlns:a16="http://schemas.microsoft.com/office/drawing/2014/main" id="{CFD0253B-7B14-A69C-3653-55BCDA2FA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629" y="1279737"/>
            <a:ext cx="9648909" cy="5395118"/>
          </a:xfrm>
          <a:prstGeom prst="rect">
            <a:avLst/>
          </a:prstGeom>
        </p:spPr>
      </p:pic>
      <p:sp>
        <p:nvSpPr>
          <p:cNvPr id="8" name="Slide Number Placeholder 7">
            <a:extLst>
              <a:ext uri="{FF2B5EF4-FFF2-40B4-BE49-F238E27FC236}">
                <a16:creationId xmlns:a16="http://schemas.microsoft.com/office/drawing/2014/main" id="{2BE4D294-0681-903B-36AC-3E65179A08F4}"/>
              </a:ext>
            </a:extLst>
          </p:cNvPr>
          <p:cNvSpPr>
            <a:spLocks noGrp="1"/>
          </p:cNvSpPr>
          <p:nvPr>
            <p:ph type="sldNum" sz="quarter" idx="12"/>
          </p:nvPr>
        </p:nvSpPr>
        <p:spPr/>
        <p:txBody>
          <a:bodyPr/>
          <a:lstStyle/>
          <a:p>
            <a:fld id="{FDDB0F51-C485-435D-BAC8-EE8148728F40}" type="slidenum">
              <a:rPr kumimoji="1" lang="ja-JP" altLang="en-US" smtClean="0"/>
              <a:t>5</a:t>
            </a:fld>
            <a:endParaRPr kumimoji="1" lang="ja-JP" altLang="en-US"/>
          </a:p>
        </p:txBody>
      </p:sp>
    </p:spTree>
    <p:extLst>
      <p:ext uri="{BB962C8B-B14F-4D97-AF65-F5344CB8AC3E}">
        <p14:creationId xmlns:p14="http://schemas.microsoft.com/office/powerpoint/2010/main" val="2877770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01E3-C48B-8081-4F03-D81B7CCA3253}"/>
              </a:ext>
            </a:extLst>
          </p:cNvPr>
          <p:cNvSpPr>
            <a:spLocks noGrp="1"/>
          </p:cNvSpPr>
          <p:nvPr>
            <p:ph type="ctrTitle"/>
          </p:nvPr>
        </p:nvSpPr>
        <p:spPr>
          <a:xfrm>
            <a:off x="775251" y="5361709"/>
            <a:ext cx="10813775" cy="1212121"/>
          </a:xfrm>
        </p:spPr>
        <p:txBody>
          <a:bodyPr anchor="ctr">
            <a:noAutofit/>
          </a:bodyPr>
          <a:lstStyle/>
          <a:p>
            <a:pPr algn="l">
              <a:lnSpc>
                <a:spcPct val="130000"/>
              </a:lnSpc>
            </a:pPr>
            <a:r>
              <a:rPr lang="en-US" sz="1600" dirty="0">
                <a:latin typeface="Avenir Next Medium" panose="020B0503020202020204" pitchFamily="34" charset="0"/>
                <a:cs typeface="Futura Medium" panose="020B0602020204020303" pitchFamily="34" charset="-79"/>
              </a:rPr>
              <a:t>- Testosterone showed negative corr. w/ withdrawn, attention problems, rule-breaking behavior, internalizing, externalizing score in wave 1 (age 10-11)</a:t>
            </a:r>
            <a:br>
              <a:rPr lang="en-US" sz="1600" dirty="0">
                <a:latin typeface="Avenir Next Medium" panose="020B0503020202020204" pitchFamily="34" charset="0"/>
                <a:cs typeface="Futura Medium" panose="020B0602020204020303" pitchFamily="34" charset="-79"/>
              </a:rPr>
            </a:br>
            <a:r>
              <a:rPr lang="en-US" sz="1600" dirty="0">
                <a:latin typeface="Avenir Next Medium" panose="020B0503020202020204" pitchFamily="34" charset="0"/>
                <a:cs typeface="Futura Medium" panose="020B0602020204020303" pitchFamily="34" charset="-79"/>
              </a:rPr>
              <a:t>- Right amygdala volume showed positive corr. w/ somatic complaints in wave 1, negative corr. w/ somatic complaints, anxious/depressed and internalizing score in wave 2 (age 12-13)</a:t>
            </a:r>
            <a:endParaRPr lang="en-JP" sz="1600" dirty="0">
              <a:latin typeface="Avenir Next Medium" panose="020B0503020202020204" pitchFamily="34" charset="0"/>
              <a:cs typeface="Futura Medium" panose="020B0602020204020303" pitchFamily="34" charset="-79"/>
            </a:endParaRPr>
          </a:p>
        </p:txBody>
      </p:sp>
      <p:sp>
        <p:nvSpPr>
          <p:cNvPr id="4" name="Subtitle 2">
            <a:extLst>
              <a:ext uri="{FF2B5EF4-FFF2-40B4-BE49-F238E27FC236}">
                <a16:creationId xmlns:a16="http://schemas.microsoft.com/office/drawing/2014/main" id="{AAAA3E4B-FFA3-4A93-3D4B-D953F7C7E77C}"/>
              </a:ext>
            </a:extLst>
          </p:cNvPr>
          <p:cNvSpPr txBox="1">
            <a:spLocks/>
          </p:cNvSpPr>
          <p:nvPr/>
        </p:nvSpPr>
        <p:spPr>
          <a:xfrm>
            <a:off x="775251" y="295463"/>
            <a:ext cx="10426149" cy="606287"/>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lgn="l"/>
            <a:r>
              <a:rPr lang="en-US" sz="2800" dirty="0">
                <a:latin typeface="Avenir Next Medium" panose="020B0503020202020204" pitchFamily="34" charset="0"/>
                <a:cs typeface="Segoe UI" panose="020B0502040204020203" pitchFamily="34" charset="0"/>
              </a:rPr>
              <a:t>Association of CBCL with testosterone and amygdala volume</a:t>
            </a:r>
          </a:p>
        </p:txBody>
      </p:sp>
      <p:graphicFrame>
        <p:nvGraphicFramePr>
          <p:cNvPr id="3" name="Table 2">
            <a:extLst>
              <a:ext uri="{FF2B5EF4-FFF2-40B4-BE49-F238E27FC236}">
                <a16:creationId xmlns:a16="http://schemas.microsoft.com/office/drawing/2014/main" id="{3EEFCDA4-10F2-8E3C-83F2-ED830349EF8E}"/>
              </a:ext>
            </a:extLst>
          </p:cNvPr>
          <p:cNvGraphicFramePr>
            <a:graphicFrameLocks noGrp="1"/>
          </p:cNvGraphicFramePr>
          <p:nvPr>
            <p:extLst>
              <p:ext uri="{D42A27DB-BD31-4B8C-83A1-F6EECF244321}">
                <p14:modId xmlns:p14="http://schemas.microsoft.com/office/powerpoint/2010/main" val="3331369112"/>
              </p:ext>
            </p:extLst>
          </p:nvPr>
        </p:nvGraphicFramePr>
        <p:xfrm>
          <a:off x="775251" y="947167"/>
          <a:ext cx="10445765" cy="4286359"/>
        </p:xfrm>
        <a:graphic>
          <a:graphicData uri="http://schemas.openxmlformats.org/drawingml/2006/table">
            <a:tbl>
              <a:tblPr/>
              <a:tblGrid>
                <a:gridCol w="502831">
                  <a:extLst>
                    <a:ext uri="{9D8B030D-6E8A-4147-A177-3AD203B41FA5}">
                      <a16:colId xmlns:a16="http://schemas.microsoft.com/office/drawing/2014/main" val="2438306497"/>
                    </a:ext>
                  </a:extLst>
                </a:gridCol>
                <a:gridCol w="2005445">
                  <a:extLst>
                    <a:ext uri="{9D8B030D-6E8A-4147-A177-3AD203B41FA5}">
                      <a16:colId xmlns:a16="http://schemas.microsoft.com/office/drawing/2014/main" val="1954998800"/>
                    </a:ext>
                  </a:extLst>
                </a:gridCol>
                <a:gridCol w="869082">
                  <a:extLst>
                    <a:ext uri="{9D8B030D-6E8A-4147-A177-3AD203B41FA5}">
                      <a16:colId xmlns:a16="http://schemas.microsoft.com/office/drawing/2014/main" val="161564238"/>
                    </a:ext>
                  </a:extLst>
                </a:gridCol>
                <a:gridCol w="368471">
                  <a:extLst>
                    <a:ext uri="{9D8B030D-6E8A-4147-A177-3AD203B41FA5}">
                      <a16:colId xmlns:a16="http://schemas.microsoft.com/office/drawing/2014/main" val="2273497835"/>
                    </a:ext>
                  </a:extLst>
                </a:gridCol>
                <a:gridCol w="368471">
                  <a:extLst>
                    <a:ext uri="{9D8B030D-6E8A-4147-A177-3AD203B41FA5}">
                      <a16:colId xmlns:a16="http://schemas.microsoft.com/office/drawing/2014/main" val="1655501597"/>
                    </a:ext>
                  </a:extLst>
                </a:gridCol>
                <a:gridCol w="845925">
                  <a:extLst>
                    <a:ext uri="{9D8B030D-6E8A-4147-A177-3AD203B41FA5}">
                      <a16:colId xmlns:a16="http://schemas.microsoft.com/office/drawing/2014/main" val="2547703212"/>
                    </a:ext>
                  </a:extLst>
                </a:gridCol>
                <a:gridCol w="368471">
                  <a:extLst>
                    <a:ext uri="{9D8B030D-6E8A-4147-A177-3AD203B41FA5}">
                      <a16:colId xmlns:a16="http://schemas.microsoft.com/office/drawing/2014/main" val="1733990382"/>
                    </a:ext>
                  </a:extLst>
                </a:gridCol>
                <a:gridCol w="368471">
                  <a:extLst>
                    <a:ext uri="{9D8B030D-6E8A-4147-A177-3AD203B41FA5}">
                      <a16:colId xmlns:a16="http://schemas.microsoft.com/office/drawing/2014/main" val="3960301841"/>
                    </a:ext>
                  </a:extLst>
                </a:gridCol>
                <a:gridCol w="856303">
                  <a:extLst>
                    <a:ext uri="{9D8B030D-6E8A-4147-A177-3AD203B41FA5}">
                      <a16:colId xmlns:a16="http://schemas.microsoft.com/office/drawing/2014/main" val="2401991071"/>
                    </a:ext>
                  </a:extLst>
                </a:gridCol>
                <a:gridCol w="368471">
                  <a:extLst>
                    <a:ext uri="{9D8B030D-6E8A-4147-A177-3AD203B41FA5}">
                      <a16:colId xmlns:a16="http://schemas.microsoft.com/office/drawing/2014/main" val="2029686277"/>
                    </a:ext>
                  </a:extLst>
                </a:gridCol>
                <a:gridCol w="368471">
                  <a:extLst>
                    <a:ext uri="{9D8B030D-6E8A-4147-A177-3AD203B41FA5}">
                      <a16:colId xmlns:a16="http://schemas.microsoft.com/office/drawing/2014/main" val="1262033611"/>
                    </a:ext>
                  </a:extLst>
                </a:gridCol>
                <a:gridCol w="845925">
                  <a:extLst>
                    <a:ext uri="{9D8B030D-6E8A-4147-A177-3AD203B41FA5}">
                      <a16:colId xmlns:a16="http://schemas.microsoft.com/office/drawing/2014/main" val="2761165060"/>
                    </a:ext>
                  </a:extLst>
                </a:gridCol>
                <a:gridCol w="368471">
                  <a:extLst>
                    <a:ext uri="{9D8B030D-6E8A-4147-A177-3AD203B41FA5}">
                      <a16:colId xmlns:a16="http://schemas.microsoft.com/office/drawing/2014/main" val="3108193162"/>
                    </a:ext>
                  </a:extLst>
                </a:gridCol>
                <a:gridCol w="417274">
                  <a:extLst>
                    <a:ext uri="{9D8B030D-6E8A-4147-A177-3AD203B41FA5}">
                      <a16:colId xmlns:a16="http://schemas.microsoft.com/office/drawing/2014/main" val="3751904195"/>
                    </a:ext>
                  </a:extLst>
                </a:gridCol>
                <a:gridCol w="786741">
                  <a:extLst>
                    <a:ext uri="{9D8B030D-6E8A-4147-A177-3AD203B41FA5}">
                      <a16:colId xmlns:a16="http://schemas.microsoft.com/office/drawing/2014/main" val="2440564702"/>
                    </a:ext>
                  </a:extLst>
                </a:gridCol>
                <a:gridCol w="368471">
                  <a:extLst>
                    <a:ext uri="{9D8B030D-6E8A-4147-A177-3AD203B41FA5}">
                      <a16:colId xmlns:a16="http://schemas.microsoft.com/office/drawing/2014/main" val="2616694786"/>
                    </a:ext>
                  </a:extLst>
                </a:gridCol>
                <a:gridCol w="368471">
                  <a:extLst>
                    <a:ext uri="{9D8B030D-6E8A-4147-A177-3AD203B41FA5}">
                      <a16:colId xmlns:a16="http://schemas.microsoft.com/office/drawing/2014/main" val="1271662511"/>
                    </a:ext>
                  </a:extLst>
                </a:gridCol>
              </a:tblGrid>
              <a:tr h="341602">
                <a:tc>
                  <a:txBody>
                    <a:bodyPr/>
                    <a:lstStyle/>
                    <a:p>
                      <a:pPr algn="l" fontAlgn="b"/>
                      <a:r>
                        <a:rPr lang="ja-JP" altLang="en-US" sz="500" b="0" i="0" u="none" strike="noStrike" dirty="0">
                          <a:solidFill>
                            <a:schemeClr val="tx1"/>
                          </a:solidFill>
                          <a:effectLst/>
                          <a:latin typeface="Avenir Next Medium" panose="020B0503020202020204" pitchFamily="34" charset="0"/>
                          <a:ea typeface="BIZ UDPゴシック" panose="020B0400000000000000" pitchFamily="50" charset="-128"/>
                        </a:rPr>
                        <a:t>　</a:t>
                      </a:r>
                    </a:p>
                  </a:txBody>
                  <a:tcPr marL="2980" marR="2980" marT="29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ctr"/>
                      <a:r>
                        <a:rPr lang="en-US" sz="1100" b="0" i="0" u="none" strike="noStrike" dirty="0">
                          <a:solidFill>
                            <a:schemeClr val="tx1"/>
                          </a:solidFill>
                          <a:effectLst/>
                          <a:latin typeface="Avenir Next Medium" panose="020B0503020202020204" pitchFamily="34" charset="0"/>
                          <a:ea typeface="BIZ UDPゴシック" panose="020B0400000000000000" pitchFamily="50" charset="-128"/>
                        </a:rPr>
                        <a:t>CBCL score</a:t>
                      </a:r>
                      <a:endParaRPr lang="en-US" sz="800" b="0" i="0" u="none" strike="noStrike" dirty="0">
                        <a:solidFill>
                          <a:schemeClr val="tx1"/>
                        </a:solidFill>
                        <a:effectLst/>
                        <a:latin typeface="Avenir Next Medium" panose="020B0503020202020204" pitchFamily="34" charset="0"/>
                        <a:ea typeface="BIZ UDPゴシック" panose="020B0400000000000000" pitchFamily="50" charset="-128"/>
                      </a:endParaRPr>
                    </a:p>
                  </a:txBody>
                  <a:tcPr marL="95647" marR="95647" marT="47824" marB="4782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fontAlgn="b"/>
                      <a:r>
                        <a:rPr lang="en-US" altLang="ja-JP" sz="1000" b="0" i="0" u="none" strike="noStrike" dirty="0">
                          <a:solidFill>
                            <a:schemeClr val="tx1"/>
                          </a:solidFill>
                          <a:effectLst/>
                          <a:latin typeface="Avenir Next Medium" panose="020B0503020202020204" pitchFamily="34" charset="0"/>
                          <a:ea typeface="BIZ UDPゴシック" panose="020B0400000000000000" pitchFamily="50" charset="-128"/>
                        </a:rPr>
                        <a:t>Testosterone</a:t>
                      </a:r>
                      <a:endParaRPr lang="ja-JP" altLang="en-US" sz="900" b="0" i="0" u="none" strike="noStrike">
                        <a:solidFill>
                          <a:schemeClr val="tx1"/>
                        </a:solidFill>
                        <a:effectLst/>
                        <a:latin typeface="Avenir Next Medium" panose="020B0503020202020204" pitchFamily="34" charset="0"/>
                        <a:ea typeface="BIZ UDPゴシック" panose="020B0400000000000000" pitchFamily="50" charset="-128"/>
                      </a:endParaRPr>
                    </a:p>
                  </a:txBody>
                  <a:tcPr marL="95647" marR="95647" marT="47824" marB="4782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b"/>
                      <a:r>
                        <a:rPr lang="en-US" altLang="ja-JP" sz="1000" b="0" i="0" u="none" strike="noStrike" dirty="0">
                          <a:solidFill>
                            <a:schemeClr val="tx1"/>
                          </a:solidFill>
                          <a:effectLst/>
                          <a:latin typeface="Avenir Next Medium" panose="020B0503020202020204" pitchFamily="34" charset="0"/>
                          <a:ea typeface="BIZ UDPゴシック" panose="020B0400000000000000" pitchFamily="50" charset="-128"/>
                        </a:rPr>
                        <a:t>Left Amygdala</a:t>
                      </a:r>
                      <a:endParaRPr lang="ja-JP" altLang="en-US" sz="1000" b="0" i="0" u="none" strike="noStrike">
                        <a:solidFill>
                          <a:schemeClr val="tx1"/>
                        </a:solidFill>
                        <a:effectLst/>
                        <a:latin typeface="Avenir Next Medium" panose="020B0503020202020204" pitchFamily="34" charset="0"/>
                        <a:ea typeface="BIZ UDPゴシック" panose="020B0400000000000000" pitchFamily="50" charset="-128"/>
                      </a:endParaRPr>
                    </a:p>
                  </a:txBody>
                  <a:tcPr marL="95647" marR="95647" marT="47824" marB="4782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b"/>
                      <a:r>
                        <a:rPr lang="en-US" altLang="ja-JP" sz="1000" b="0" i="0" u="none" strike="noStrike" dirty="0">
                          <a:solidFill>
                            <a:schemeClr val="tx1"/>
                          </a:solidFill>
                          <a:effectLst/>
                          <a:latin typeface="Avenir Next Medium" panose="020B0503020202020204" pitchFamily="34" charset="0"/>
                          <a:ea typeface="BIZ UDPゴシック" panose="020B0400000000000000" pitchFamily="50" charset="-128"/>
                        </a:rPr>
                        <a:t>Right Amygdala</a:t>
                      </a:r>
                      <a:endParaRPr lang="ja-JP" altLang="en-US" sz="1000" b="0" i="0" u="none" strike="noStrike">
                        <a:solidFill>
                          <a:schemeClr val="tx1"/>
                        </a:solidFill>
                        <a:effectLst/>
                        <a:latin typeface="Avenir Next Medium" panose="020B0503020202020204" pitchFamily="34" charset="0"/>
                        <a:ea typeface="BIZ UDPゴシック" panose="020B0400000000000000" pitchFamily="50" charset="-128"/>
                      </a:endParaRPr>
                    </a:p>
                  </a:txBody>
                  <a:tcPr marL="95647" marR="95647" marT="47824" marB="4782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b"/>
                      <a:r>
                        <a:rPr lang="en-US" altLang="ja-JP" sz="1000" b="0" i="0" u="none" strike="noStrike" dirty="0">
                          <a:solidFill>
                            <a:schemeClr val="tx1"/>
                          </a:solidFill>
                          <a:effectLst/>
                          <a:latin typeface="Avenir Next Medium" panose="020B0503020202020204" pitchFamily="34" charset="0"/>
                          <a:ea typeface="BIZ UDPゴシック" panose="020B0400000000000000" pitchFamily="50" charset="-128"/>
                        </a:rPr>
                        <a:t>Bilateral Amygdalae</a:t>
                      </a:r>
                      <a:endParaRPr lang="ja-JP" altLang="en-US" sz="1000" b="0" i="0" u="none" strike="noStrike">
                        <a:solidFill>
                          <a:schemeClr val="tx1"/>
                        </a:solidFill>
                        <a:effectLst/>
                        <a:latin typeface="Avenir Next Medium" panose="020B0503020202020204" pitchFamily="34" charset="0"/>
                        <a:ea typeface="BIZ UDPゴシック" panose="020B0400000000000000" pitchFamily="50" charset="-128"/>
                      </a:endParaRPr>
                    </a:p>
                  </a:txBody>
                  <a:tcPr marL="95647" marR="95647" marT="47824" marB="4782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b"/>
                      <a:r>
                        <a:rPr lang="en-US" sz="1000" b="0" i="0" u="none" strike="noStrike" dirty="0">
                          <a:solidFill>
                            <a:schemeClr val="tx1"/>
                          </a:solidFill>
                          <a:effectLst/>
                          <a:latin typeface="Avenir Next Medium" panose="020B0503020202020204" pitchFamily="34" charset="0"/>
                          <a:ea typeface="BIZ UDPゴシック" panose="020B0400000000000000" pitchFamily="50" charset="-128"/>
                        </a:rPr>
                        <a:t>Amygdala LI</a:t>
                      </a:r>
                    </a:p>
                  </a:txBody>
                  <a:tcPr marL="95647" marR="95647" marT="47824" marB="4782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628255728"/>
                  </a:ext>
                </a:extLst>
              </a:tr>
              <a:tr h="191857">
                <a:tc>
                  <a:txBody>
                    <a:bodyPr/>
                    <a:lstStyle/>
                    <a:p>
                      <a:pPr algn="l" fontAlgn="b"/>
                      <a:r>
                        <a:rPr lang="ja-JP" altLang="en-US" sz="500" b="0" i="0" u="none" strike="noStrike">
                          <a:solidFill>
                            <a:schemeClr val="tx1"/>
                          </a:solidFill>
                          <a:effectLst/>
                          <a:latin typeface="Avenir Next Medium" panose="020B0503020202020204" pitchFamily="34" charset="0"/>
                          <a:ea typeface="BIZ UDPゴシック" panose="020B0400000000000000" pitchFamily="50" charset="-128"/>
                        </a:rPr>
                        <a:t>　</a:t>
                      </a:r>
                    </a:p>
                  </a:txBody>
                  <a:tcPr marL="2980" marR="2980" marT="29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ctr"/>
                      <a:r>
                        <a:rPr lang="el-GR" sz="700" b="0" i="0" u="none" strike="noStrike" dirty="0">
                          <a:solidFill>
                            <a:schemeClr val="tx1"/>
                          </a:solidFill>
                          <a:effectLst/>
                          <a:latin typeface="Avenir Next Medium" panose="020B0503020202020204" pitchFamily="34" charset="0"/>
                          <a:ea typeface="BIZ UDPゴシック" panose="020B0400000000000000" pitchFamily="50" charset="-128"/>
                        </a:rPr>
                        <a:t>β [95% </a:t>
                      </a: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CI]</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p</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FDR p</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l-GR" sz="700" b="0" i="0" u="none" strike="noStrike" dirty="0">
                          <a:solidFill>
                            <a:schemeClr val="tx1"/>
                          </a:solidFill>
                          <a:effectLst/>
                          <a:latin typeface="Avenir Next Medium" panose="020B0503020202020204" pitchFamily="34" charset="0"/>
                          <a:ea typeface="BIZ UDPゴシック" panose="020B0400000000000000" pitchFamily="50" charset="-128"/>
                        </a:rPr>
                        <a:t>β [95% </a:t>
                      </a: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CI]</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p</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FDR p</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l-GR" sz="700" b="0" i="0" u="none" strike="noStrike" dirty="0">
                          <a:solidFill>
                            <a:schemeClr val="tx1"/>
                          </a:solidFill>
                          <a:effectLst/>
                          <a:latin typeface="Avenir Next Medium" panose="020B0503020202020204" pitchFamily="34" charset="0"/>
                          <a:ea typeface="BIZ UDPゴシック" panose="020B0400000000000000" pitchFamily="50" charset="-128"/>
                        </a:rPr>
                        <a:t>β [95% </a:t>
                      </a: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CI]</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p</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FDR p</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l-GR" sz="700" b="0" i="0" u="none" strike="noStrike" dirty="0">
                          <a:solidFill>
                            <a:schemeClr val="tx1"/>
                          </a:solidFill>
                          <a:effectLst/>
                          <a:latin typeface="Avenir Next Medium" panose="020B0503020202020204" pitchFamily="34" charset="0"/>
                          <a:ea typeface="BIZ UDPゴシック" panose="020B0400000000000000" pitchFamily="50" charset="-128"/>
                        </a:rPr>
                        <a:t>β [95% </a:t>
                      </a: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CI]</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p</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FDR p</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l-GR" sz="700" b="0" i="0" u="none" strike="noStrike" dirty="0">
                          <a:solidFill>
                            <a:schemeClr val="tx1"/>
                          </a:solidFill>
                          <a:effectLst/>
                          <a:latin typeface="Avenir Next Medium" panose="020B0503020202020204" pitchFamily="34" charset="0"/>
                          <a:ea typeface="BIZ UDPゴシック" panose="020B0400000000000000" pitchFamily="50" charset="-128"/>
                        </a:rPr>
                        <a:t>β [95% </a:t>
                      </a: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CI]</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p</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FDR p</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4501119"/>
                  </a:ext>
                </a:extLst>
              </a:tr>
              <a:tr h="187177">
                <a:tc rowSpan="10">
                  <a:txBody>
                    <a:bodyPr/>
                    <a:lstStyle/>
                    <a:p>
                      <a:pPr algn="ctr" fontAlgn="ctr"/>
                      <a:r>
                        <a:rPr lang="en-US" altLang="ja-JP" sz="900" b="0" i="0" u="none" strike="noStrike" dirty="0">
                          <a:solidFill>
                            <a:schemeClr val="tx1"/>
                          </a:solidFill>
                          <a:effectLst/>
                          <a:latin typeface="Avenir Next Medium" panose="020B0503020202020204" pitchFamily="34" charset="0"/>
                          <a:ea typeface="BIZ UDPゴシック" panose="020B0400000000000000" pitchFamily="50" charset="-128"/>
                        </a:rPr>
                        <a:t>Wave</a:t>
                      </a:r>
                    </a:p>
                    <a:p>
                      <a:pPr algn="ctr" fontAlgn="ctr"/>
                      <a:r>
                        <a:rPr lang="en-US" altLang="ja-JP" sz="900" b="0" i="0" u="none" strike="noStrike" dirty="0">
                          <a:solidFill>
                            <a:schemeClr val="tx1"/>
                          </a:solidFill>
                          <a:effectLst/>
                          <a:latin typeface="Avenir Next Medium" panose="020B0503020202020204" pitchFamily="34" charset="0"/>
                          <a:ea typeface="BIZ UDPゴシック" panose="020B0400000000000000" pitchFamily="50" charset="-128"/>
                        </a:rPr>
                        <a:t>1</a:t>
                      </a:r>
                      <a:endParaRPr lang="ja-JP" altLang="en-US" sz="900" b="0" i="0" u="none" strike="noStrike">
                        <a:solidFill>
                          <a:schemeClr val="tx1"/>
                        </a:solidFill>
                        <a:effectLst/>
                        <a:latin typeface="Avenir Next Medium" panose="020B0503020202020204" pitchFamily="34" charset="0"/>
                        <a:ea typeface="BIZ UDPゴシック" panose="020B0400000000000000" pitchFamily="50" charset="-128"/>
                      </a:endParaRPr>
                    </a:p>
                  </a:txBody>
                  <a:tcPr marL="95647" marR="95647" marT="47824" marB="4782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tx1"/>
                          </a:solidFill>
                          <a:effectLst/>
                          <a:latin typeface="Avenir Next Medium" panose="020B0503020202020204" pitchFamily="34" charset="0"/>
                        </a:rPr>
                        <a:t> Withdrawn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-0.29 [-0.52, -0.05]</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0.016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0.038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-0.03 [-0.19, 0.13]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0.710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0.799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[-0.16, 0.17]</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0.948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0.948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[-0.18, 0.15]</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0.861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0.874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-0.03 [-0.19, 0.13]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0.742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0.742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0758070"/>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Somatic complaints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0.10 [-0.22, 0.42]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0.546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0.546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0.20 [-0.03, 0.43]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0.087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0.732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0.35 [0.12, 0.58]</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0.003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0.031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0.30 [0.07, 0.53]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0.011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0.108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-0.13 [-0.38, 0.13]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0.324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0.455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9331703"/>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Anxious/depressed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-0.14 [-0.31, 0.03]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0.104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0.140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-0.08 [-0.20, 0.04]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0.189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0.732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-0.02 [-0.14, 0.10]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0.750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0.917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-0.06 [-0.18, 0.06]</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0.362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0.874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-0.07 [-0.19, 0.05]</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0.228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0.455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4233505"/>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Social problems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-0.20 [-0.39, -0.02]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0.033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0.054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0.02 [-0.11, 0.14]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0.799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0.799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0.07 [-0.06, 0.20]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0.286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0.542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0.05 [-0.08, 0.17]</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0.476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0.874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-0.07 [-0.19, 0.06]</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0.305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0.455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5170838"/>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Thought problems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-0.37 [-0.86, 0.11]</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0.135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0.150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-0.10 [-0.42, 0.21]</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0.520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0.799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0.03 [-0.27, 0.34]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0.825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0.917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-0.04 [-0.35, 0.27]</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0.806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0.874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-0.14 [-0.45, 0.17]</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0.364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0.455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0475459"/>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Attention problems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-0.18 [-0.33, -0.04]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0.012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0.038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[-0.11, 0.09]</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0.776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0.799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0.05 [-0.05, 0.15]</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0.321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0.542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0.02 [-0.08, 0.12]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0.713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0.874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-0.08 [-0.18, 0.02]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0.098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0.328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6180119"/>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Rule-breaking behavior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-0.32 [-0.57, -0.07]</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0.013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0.038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0.04 [-0.14, 0.22]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0.663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0.799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0.11 [-0.07, 0.29]</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0.215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0.542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0.08 [-0.10, 0.26]</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0.364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0.874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-0.06 [-0.24, 0.11]</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0.480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0.534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1627313"/>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Aggressive behavior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-0.10 [-0.21, 0.02]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0.112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0.140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-0.06 [-0.15, 0.03]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0.220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0.732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0.04 [-0.05, 0.13]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0.379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0.542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[-0.10, 0.08]</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0.822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0.874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-0.11 [-0.20, -0.02]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0.021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0.107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4447530"/>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Internalizing</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-0.15 [-0.28, -0.02]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0.019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0.038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-0.03 [-0.12, 0.06]</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0.572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0.799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0.04 [-0.05, 0.13]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0.369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0.542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[-0.08, 0.10]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0.874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0.874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-0.07 [-0.16, 0.02]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0.139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0.348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3247345"/>
                  </a:ext>
                </a:extLst>
              </a:tr>
              <a:tr h="19185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Externalizing</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-0.14 [-0.25, -0.03]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0.010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0.038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-0.04 [-0.12, 0.04]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0.368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0.799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0.06 [-0.03, 0.14]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0.179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0.542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[-0.07, 0.09]</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0.836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0.874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-0.10 [-0.18, -0.02]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0.018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0.107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6082265"/>
                  </a:ext>
                </a:extLst>
              </a:tr>
              <a:tr h="187177">
                <a:tc rowSpan="10">
                  <a:txBody>
                    <a:bodyPr/>
                    <a:lstStyle/>
                    <a:p>
                      <a:pPr algn="ctr" fontAlgn="ctr"/>
                      <a:r>
                        <a:rPr lang="en-US" altLang="ja-JP" sz="900" b="0" i="0" u="none" strike="noStrike" dirty="0">
                          <a:solidFill>
                            <a:schemeClr val="tx1"/>
                          </a:solidFill>
                          <a:effectLst/>
                          <a:latin typeface="Avenir Next Medium" panose="020B0503020202020204" pitchFamily="34" charset="0"/>
                          <a:ea typeface="BIZ UDPゴシック" panose="020B0400000000000000" pitchFamily="50" charset="-128"/>
                        </a:rPr>
                        <a:t>Wave</a:t>
                      </a:r>
                    </a:p>
                    <a:p>
                      <a:pPr algn="ctr" fontAlgn="ctr"/>
                      <a:r>
                        <a:rPr lang="en-US" altLang="ja-JP" sz="900" b="0" i="0" u="none" strike="noStrike" dirty="0">
                          <a:solidFill>
                            <a:schemeClr val="tx1"/>
                          </a:solidFill>
                          <a:effectLst/>
                          <a:latin typeface="Avenir Next Medium" panose="020B0503020202020204" pitchFamily="34" charset="0"/>
                          <a:ea typeface="BIZ UDPゴシック" panose="020B0400000000000000" pitchFamily="50" charset="-128"/>
                        </a:rPr>
                        <a:t>2</a:t>
                      </a:r>
                      <a:endParaRPr lang="ja-JP" altLang="en-US" sz="900" b="0" i="0" u="none" strike="noStrike">
                        <a:solidFill>
                          <a:schemeClr val="tx1"/>
                        </a:solidFill>
                        <a:effectLst/>
                        <a:latin typeface="Avenir Next Medium" panose="020B0503020202020204" pitchFamily="34" charset="0"/>
                        <a:ea typeface="BIZ UDPゴシック" panose="020B0400000000000000" pitchFamily="50" charset="-128"/>
                      </a:endParaRPr>
                    </a:p>
                  </a:txBody>
                  <a:tcPr marL="95647" marR="95647" marT="47824" marB="4782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tx1"/>
                          </a:solidFill>
                          <a:effectLst/>
                          <a:latin typeface="Avenir Next Medium" panose="020B0503020202020204" pitchFamily="34" charset="0"/>
                        </a:rPr>
                        <a:t> Withdrawn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-0.19 [-0.41, 0.03]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0.093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0.240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0.12 [-0.06, 0.30]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0.192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0.414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-0.09 [-0.27, 0.09]</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0.343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0.686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0.02 [-0.16, 0.20]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0.827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0.969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0.23 [0.05, 0.40]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0.010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0.051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4366648"/>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Somatic complaints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[-0.28, 0.29]</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0.964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0.964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-0.27 [-0.51, -0.03]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0.026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0.130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-0.47 [-0.69, -0.25]</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0.000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-0.42 [-0.65, -0.19]</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0.001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0.21 [-0.01, 0.44]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0.065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0.191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5760504"/>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Anxious/depressed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-0.13 [-0.30, 0.04]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0.127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0.243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-0.18 [-0.32, -0.04]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0.014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0.130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-0.27 [-0.40, -0.13]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0.000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-0.25 [-0.39, -0.11]</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0.11 [-0.03, 0.25]</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0.139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0.278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7299707"/>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Social problems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-0.10 [-0.27, 0.07]</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0.262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0.374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-0.09 [-0.23, 0.05]</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0.207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0.414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-0.14 [-0.27, -0.00]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0.050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0.124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-0.12 [-0.26, 0.01]</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0.074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0.184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0.06 [-0.08, 0.20]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0.432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0.719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2174865"/>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Thought problems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-0.02 [-0.39, 0.36]</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0.934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0.964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0.09 [-0.20, 0.39]</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0.528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0.713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-0.09 [-0.38, 0.21]</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0.562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0.803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[-0.29, 0.30]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0.969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0.969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0.26 [-0.03, 0.54]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0.076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0.191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505211"/>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Attention problems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0.02 [-0.11, 0.14]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0.813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0.964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-0.05 [-0.16, 0.06]</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0.374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0.623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-0.04 [-0.15, 0.07]</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0.441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0.734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-0.05 [-0.16, 0.06]</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0.352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0.705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[-0.10, 0.12]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0.900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0.907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4059830"/>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Rule-breaking behavior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-0.19 [-0.45, 0.07]</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0.146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0.243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-0.04 [-0.24, 0.16]</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0.718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0.718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0.03 [-0.18, 0.23]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0.780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0.892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[-0.21, 0.20]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0.959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0.969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-0.06 [-0.27, 0.14]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0.559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0.798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2002736"/>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Aggressive behavior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-0.11 [-0.24, 0.02]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0.096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0.240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-0.02 [-0.13, 0.08]</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0.652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0.718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[-0.10, 0.11]</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0.892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0.892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[-0.11, 0.10]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0.856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0.969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[-0.11, 0.10]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0.907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0.907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2954690"/>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Internalizing</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-0.12 [-0.24, -0.00]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0.047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0.235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-0.10 [-0.20, 0.00]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0.055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0.184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-0.25 [-0.35, -0.15]</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0.000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-0.20 [-0.30, -0.10]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0.001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0.17 [0.07, 0.27]</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0.001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0.010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721583311"/>
                  </a:ext>
                </a:extLst>
              </a:tr>
              <a:tr h="19185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Externalizing</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-0.13 [-0.24, -0.01]</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0.032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0.235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-0.03 [-0.12, 0.07]</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0.571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0.713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[-0.08, 0.11]</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0.803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0.892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[-0.10, 0.08]</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0.853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0.969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-0.02 [-0.11, 0.08]</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0.708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0.885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2998670"/>
                  </a:ext>
                </a:extLst>
              </a:tr>
            </a:tbl>
          </a:graphicData>
        </a:graphic>
      </p:graphicFrame>
      <p:sp>
        <p:nvSpPr>
          <p:cNvPr id="5" name="Rounded Rectangle 4">
            <a:extLst>
              <a:ext uri="{FF2B5EF4-FFF2-40B4-BE49-F238E27FC236}">
                <a16:creationId xmlns:a16="http://schemas.microsoft.com/office/drawing/2014/main" id="{8AD5B0AF-A256-DE1F-58C6-E9E903EF4DB3}"/>
              </a:ext>
            </a:extLst>
          </p:cNvPr>
          <p:cNvSpPr/>
          <p:nvPr/>
        </p:nvSpPr>
        <p:spPr>
          <a:xfrm>
            <a:off x="3283527" y="1475509"/>
            <a:ext cx="1610591" cy="1901536"/>
          </a:xfrm>
          <a:prstGeom prst="roundRect">
            <a:avLst/>
          </a:prstGeom>
          <a:solidFill>
            <a:srgbClr val="FFBB1A">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 name="Rounded Rectangle 5">
            <a:extLst>
              <a:ext uri="{FF2B5EF4-FFF2-40B4-BE49-F238E27FC236}">
                <a16:creationId xmlns:a16="http://schemas.microsoft.com/office/drawing/2014/main" id="{3B1C97E5-C72E-3302-7603-B9A9FBCE6DFB}"/>
              </a:ext>
            </a:extLst>
          </p:cNvPr>
          <p:cNvSpPr/>
          <p:nvPr/>
        </p:nvSpPr>
        <p:spPr>
          <a:xfrm>
            <a:off x="6471806" y="3342381"/>
            <a:ext cx="1610591" cy="1901536"/>
          </a:xfrm>
          <a:prstGeom prst="roundRect">
            <a:avLst/>
          </a:prstGeom>
          <a:solidFill>
            <a:srgbClr val="FFBB1A">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Slide Number Placeholder 6">
            <a:extLst>
              <a:ext uri="{FF2B5EF4-FFF2-40B4-BE49-F238E27FC236}">
                <a16:creationId xmlns:a16="http://schemas.microsoft.com/office/drawing/2014/main" id="{A40B989C-2EC8-97AA-BDA9-1119DD60F4DA}"/>
              </a:ext>
            </a:extLst>
          </p:cNvPr>
          <p:cNvSpPr>
            <a:spLocks noGrp="1"/>
          </p:cNvSpPr>
          <p:nvPr>
            <p:ph type="sldNum" sz="quarter" idx="12"/>
          </p:nvPr>
        </p:nvSpPr>
        <p:spPr/>
        <p:txBody>
          <a:bodyPr/>
          <a:lstStyle/>
          <a:p>
            <a:fld id="{FDDB0F51-C485-435D-BAC8-EE8148728F40}" type="slidenum">
              <a:rPr kumimoji="1" lang="ja-JP" altLang="en-US" smtClean="0"/>
              <a:t>6</a:t>
            </a:fld>
            <a:endParaRPr kumimoji="1" lang="ja-JP" altLang="en-US"/>
          </a:p>
        </p:txBody>
      </p:sp>
    </p:spTree>
    <p:extLst>
      <p:ext uri="{BB962C8B-B14F-4D97-AF65-F5344CB8AC3E}">
        <p14:creationId xmlns:p14="http://schemas.microsoft.com/office/powerpoint/2010/main" val="252862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AAAA3E4B-FFA3-4A93-3D4B-D953F7C7E77C}"/>
              </a:ext>
            </a:extLst>
          </p:cNvPr>
          <p:cNvSpPr txBox="1">
            <a:spLocks/>
          </p:cNvSpPr>
          <p:nvPr/>
        </p:nvSpPr>
        <p:spPr>
          <a:xfrm>
            <a:off x="775251" y="295463"/>
            <a:ext cx="10426149" cy="606287"/>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lgn="l"/>
            <a:r>
              <a:rPr lang="en-US" sz="2800" dirty="0">
                <a:latin typeface="Avenir Next Medium" panose="020B0503020202020204" pitchFamily="34" charset="0"/>
                <a:cs typeface="Segoe UI" panose="020B0502040204020203" pitchFamily="34" charset="0"/>
              </a:rPr>
              <a:t>Discussion and Conclusion</a:t>
            </a:r>
          </a:p>
        </p:txBody>
      </p:sp>
      <p:sp>
        <p:nvSpPr>
          <p:cNvPr id="3" name="Slide Number Placeholder 2">
            <a:extLst>
              <a:ext uri="{FF2B5EF4-FFF2-40B4-BE49-F238E27FC236}">
                <a16:creationId xmlns:a16="http://schemas.microsoft.com/office/drawing/2014/main" id="{91273E47-09CC-DD54-8206-9C3E07698EC5}"/>
              </a:ext>
            </a:extLst>
          </p:cNvPr>
          <p:cNvSpPr>
            <a:spLocks noGrp="1"/>
          </p:cNvSpPr>
          <p:nvPr>
            <p:ph type="sldNum" sz="quarter" idx="12"/>
          </p:nvPr>
        </p:nvSpPr>
        <p:spPr/>
        <p:txBody>
          <a:bodyPr/>
          <a:lstStyle/>
          <a:p>
            <a:fld id="{FDDB0F51-C485-435D-BAC8-EE8148728F40}" type="slidenum">
              <a:rPr kumimoji="1" lang="ja-JP" altLang="en-US" smtClean="0"/>
              <a:t>7</a:t>
            </a:fld>
            <a:endParaRPr kumimoji="1" lang="ja-JP" altLang="en-US"/>
          </a:p>
        </p:txBody>
      </p:sp>
      <p:sp>
        <p:nvSpPr>
          <p:cNvPr id="5" name="Title 1">
            <a:extLst>
              <a:ext uri="{FF2B5EF4-FFF2-40B4-BE49-F238E27FC236}">
                <a16:creationId xmlns:a16="http://schemas.microsoft.com/office/drawing/2014/main" id="{6622D803-FE04-78EF-BB58-B4D12A2A3B08}"/>
              </a:ext>
            </a:extLst>
          </p:cNvPr>
          <p:cNvSpPr txBox="1">
            <a:spLocks/>
          </p:cNvSpPr>
          <p:nvPr/>
        </p:nvSpPr>
        <p:spPr>
          <a:xfrm>
            <a:off x="838200" y="1053548"/>
            <a:ext cx="10074965" cy="552028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lnSpc>
                <a:spcPct val="130000"/>
              </a:lnSpc>
              <a:buFont typeface="Arial" panose="020B0604020202020204" pitchFamily="34" charset="0"/>
              <a:buChar char="•"/>
            </a:pPr>
            <a:r>
              <a:rPr lang="en-US" sz="1800" dirty="0">
                <a:latin typeface="Avenir Next Medium" panose="020B0503020202020204" pitchFamily="34" charset="0"/>
                <a:cs typeface="Futura Medium" panose="020B0602020204020303" pitchFamily="34" charset="-79"/>
              </a:rPr>
              <a:t>This is the first study that analyzed the changes in the association of various </a:t>
            </a:r>
            <a:r>
              <a:rPr lang="en-US" sz="1800" dirty="0" err="1">
                <a:latin typeface="Avenir Next Medium" panose="020B0503020202020204" pitchFamily="34" charset="0"/>
                <a:cs typeface="Futura Medium" panose="020B0602020204020303" pitchFamily="34" charset="-79"/>
              </a:rPr>
              <a:t>psychobehavioral</a:t>
            </a:r>
            <a:r>
              <a:rPr lang="en-US" sz="1800" dirty="0">
                <a:latin typeface="Avenir Next Medium" panose="020B0503020202020204" pitchFamily="34" charset="0"/>
                <a:cs typeface="Futura Medium" panose="020B0602020204020303" pitchFamily="34" charset="-79"/>
              </a:rPr>
              <a:t> problems with testosterone and amygdala volume over time using population-based longitudinal cohort of early adolescent boys</a:t>
            </a:r>
          </a:p>
          <a:p>
            <a:pPr marL="285750" indent="-285750" algn="l">
              <a:lnSpc>
                <a:spcPct val="130000"/>
              </a:lnSpc>
              <a:buFont typeface="Arial" panose="020B0604020202020204" pitchFamily="34" charset="0"/>
              <a:buChar char="•"/>
            </a:pPr>
            <a:endParaRPr lang="en-US" sz="1800" dirty="0">
              <a:latin typeface="Avenir Next Medium" panose="020B0503020202020204" pitchFamily="34" charset="0"/>
              <a:cs typeface="Futura Medium" panose="020B0602020204020303" pitchFamily="34" charset="-79"/>
            </a:endParaRPr>
          </a:p>
          <a:p>
            <a:pPr marL="285750" indent="-285750" algn="l">
              <a:lnSpc>
                <a:spcPct val="130000"/>
              </a:lnSpc>
              <a:buFont typeface="Arial" panose="020B0604020202020204" pitchFamily="34" charset="0"/>
              <a:buChar char="•"/>
            </a:pPr>
            <a:r>
              <a:rPr lang="en-US" sz="1800" dirty="0">
                <a:latin typeface="Avenir Next Medium" panose="020B0503020202020204" pitchFamily="34" charset="0"/>
                <a:cs typeface="Futura Medium" panose="020B0602020204020303" pitchFamily="34" charset="-79"/>
              </a:rPr>
              <a:t>In wave 1 (10-11 </a:t>
            </a:r>
            <a:r>
              <a:rPr lang="en-US" sz="1800" dirty="0" err="1">
                <a:latin typeface="Avenir Next Medium" panose="020B0503020202020204" pitchFamily="34" charset="0"/>
                <a:cs typeface="Futura Medium" panose="020B0602020204020303" pitchFamily="34" charset="-79"/>
              </a:rPr>
              <a:t>y.o</a:t>
            </a:r>
            <a:r>
              <a:rPr lang="en-US" sz="1800" dirty="0">
                <a:latin typeface="Avenir Next Medium" panose="020B0503020202020204" pitchFamily="34" charset="0"/>
                <a:cs typeface="Futura Medium" panose="020B0602020204020303" pitchFamily="34" charset="-79"/>
              </a:rPr>
              <a:t>.), </a:t>
            </a:r>
            <a:r>
              <a:rPr lang="en-JP" sz="1800" dirty="0">
                <a:latin typeface="Avenir Next Medium" panose="020B0503020202020204" pitchFamily="34" charset="0"/>
                <a:cs typeface="Futura Medium" panose="020B0602020204020303" pitchFamily="34" charset="-79"/>
              </a:rPr>
              <a:t>testosterone showed negative correlation with both internalizing and externalizing problems</a:t>
            </a:r>
          </a:p>
          <a:p>
            <a:pPr marL="285750" indent="-285750" algn="l">
              <a:lnSpc>
                <a:spcPct val="130000"/>
              </a:lnSpc>
              <a:buFont typeface="Arial" panose="020B0604020202020204" pitchFamily="34" charset="0"/>
              <a:buChar char="•"/>
            </a:pPr>
            <a:r>
              <a:rPr lang="en-JP" sz="1800" dirty="0">
                <a:latin typeface="Avenir Next Medium" panose="020B0503020202020204" pitchFamily="34" charset="0"/>
                <a:cs typeface="Futura Medium" panose="020B0602020204020303" pitchFamily="34" charset="-79"/>
              </a:rPr>
              <a:t>In wave 2 (12-13 y.o.), right amygdala volume showed negative correlation with </a:t>
            </a:r>
            <a:r>
              <a:rPr lang="en-US" sz="1800" dirty="0">
                <a:latin typeface="Avenir Next Medium" panose="020B0503020202020204" pitchFamily="34" charset="0"/>
                <a:cs typeface="Futura Medium" panose="020B0602020204020303" pitchFamily="34" charset="-79"/>
              </a:rPr>
              <a:t>somatic complaints, anxious/depressed and internalizing score</a:t>
            </a:r>
          </a:p>
          <a:p>
            <a:pPr marL="285750" indent="-285750" algn="l">
              <a:lnSpc>
                <a:spcPct val="130000"/>
              </a:lnSpc>
              <a:buFont typeface="Arial" panose="020B0604020202020204" pitchFamily="34" charset="0"/>
              <a:buChar char="•"/>
            </a:pPr>
            <a:endParaRPr lang="en-JP" sz="1800" dirty="0">
              <a:latin typeface="Avenir Next Medium" panose="020B0503020202020204" pitchFamily="34" charset="0"/>
              <a:cs typeface="Futura Medium" panose="020B0602020204020303" pitchFamily="34" charset="-79"/>
            </a:endParaRPr>
          </a:p>
          <a:p>
            <a:pPr marL="285750" indent="-285750" algn="l">
              <a:lnSpc>
                <a:spcPct val="130000"/>
              </a:lnSpc>
              <a:buFont typeface="Arial" panose="020B0604020202020204" pitchFamily="34" charset="0"/>
              <a:buChar char="•"/>
            </a:pPr>
            <a:r>
              <a:rPr lang="en-JP" sz="1800" dirty="0">
                <a:latin typeface="Avenir Next Medium" panose="020B0503020202020204" pitchFamily="34" charset="0"/>
                <a:cs typeface="Futura Medium" panose="020B0602020204020303" pitchFamily="34" charset="-79"/>
              </a:rPr>
              <a:t>These results suggest biological factors that mediate psychobehavioral problems changes from  (presumably fast-acting) hormonal factors to (longer-lasting) brain structures over time</a:t>
            </a:r>
          </a:p>
        </p:txBody>
      </p:sp>
    </p:spTree>
    <p:extLst>
      <p:ext uri="{BB962C8B-B14F-4D97-AF65-F5344CB8AC3E}">
        <p14:creationId xmlns:p14="http://schemas.microsoft.com/office/powerpoint/2010/main" val="41452538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5389</TotalTime>
  <Words>1710</Words>
  <Application>Microsoft Macintosh PowerPoint</Application>
  <PresentationFormat>Widescreen</PresentationFormat>
  <Paragraphs>386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Arial</vt:lpstr>
      <vt:lpstr>Calibri Light</vt:lpstr>
      <vt:lpstr>Avenir Next Medium</vt:lpstr>
      <vt:lpstr>Office Theme</vt:lpstr>
      <vt:lpstr>The associations of behavioral/emotional problems with testosterone and amygdala volume  in early adolescent boys</vt:lpstr>
      <vt:lpstr>PowerPoint Presentation</vt:lpstr>
      <vt:lpstr>The participants were adolescent boys from population-neuroscience study of the Tokyo TEEN Cohort (pn-TTC), a longitudinal general population-based study to explore the neurobiological substrates of development.  The following data was used in the analysis:   - Child Behavior Checklist (CBCL) [TTC wave 1 (10 y.o.), 2 (12 y.o.)]   - Brain structural MR image [pnTTC wave 1 (11 y.o.),2 (13 y.o.)]   - Salivary testosterone level [pnTTC wave 1 (11 y.o.),2 (13 y.o.)]   - Parent-rated Tanner stage [pnTTC wave 1 (11 y.o.),2 (13 y.o.)]  Only the participants with all the information and good quality MRI and testosterone measurements were included in this study. (n = 106 for wave 1, n = 98 for wave 2; 69 of them included in both waves)</vt:lpstr>
      <vt:lpstr>Brain structural MR images were processed with FreeSurfer 7.1.1 to obtain volumes of subcortical regions, including the amygdala, along with the estimated total intracranial volume (eTIV).  The associations of each syndrome scale of CBCL with testosterone and amygdala volume were analyzed cross-sectionally using Poisson regression at 2 timepoints, namely, wave 1 and 2 of TTC/pnTTC study. Amygdala volumes were adjusted for age at MRI acquisition and eTIV before putting into the model. The covariates included in the models were age at CBCL collection for amygdala volume analysis, and age at CBCL collection and parent-rated Tanner stage for testosterone analysis.</vt:lpstr>
      <vt:lpstr>PowerPoint Presentation</vt:lpstr>
      <vt:lpstr>- Testosterone showed negative corr. w/ withdrawn, attention problems, rule-breaking behavior, internalizing, externalizing score in wave 1 (age 10-11) - Right amygdala volume showed positive corr. w/ somatic complaints in wave 1, negative corr. w/ somatic complaints, anxious/depressed and internalizing score in wave 2 (age 12-13)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思春期男児のテストステロン、扁桃体体積と 情緒・行動問題の関連解析</dc:title>
  <dc:creator>Kiyota Masahiro</dc:creator>
  <cp:lastModifiedBy>清田　正紘</cp:lastModifiedBy>
  <cp:revision>1</cp:revision>
  <dcterms:created xsi:type="dcterms:W3CDTF">2022-08-22T07:09:55Z</dcterms:created>
  <dcterms:modified xsi:type="dcterms:W3CDTF">2022-11-07T05:03:18Z</dcterms:modified>
</cp:coreProperties>
</file>