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300" r:id="rId4"/>
    <p:sldId id="311" r:id="rId5"/>
    <p:sldId id="296" r:id="rId6"/>
    <p:sldId id="261" r:id="rId7"/>
    <p:sldId id="295" r:id="rId8"/>
    <p:sldId id="283" r:id="rId9"/>
    <p:sldId id="284" r:id="rId10"/>
    <p:sldId id="285" r:id="rId11"/>
    <p:sldId id="270" r:id="rId12"/>
    <p:sldId id="286" r:id="rId13"/>
    <p:sldId id="29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1906"/>
    <a:srgbClr val="97C777"/>
    <a:srgbClr val="FFD13F"/>
    <a:srgbClr val="FFD653"/>
    <a:srgbClr val="EE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0161" autoAdjust="0"/>
  </p:normalViewPr>
  <p:slideViewPr>
    <p:cSldViewPr snapToGrid="0">
      <p:cViewPr varScale="1">
        <p:scale>
          <a:sx n="60" d="100"/>
          <a:sy n="60" d="100"/>
        </p:scale>
        <p:origin x="15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20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백창현" userId="3f287d94-bf8e-46cc-bf91-2c93175a0e60" providerId="ADAL" clId="{BCB88A2F-BBF4-473D-B78B-5AAFBFBFDBC6}"/>
    <pc:docChg chg="undo custSel addSld delSld modSld modMainMaster">
      <pc:chgData name="백창현" userId="3f287d94-bf8e-46cc-bf91-2c93175a0e60" providerId="ADAL" clId="{BCB88A2F-BBF4-473D-B78B-5AAFBFBFDBC6}" dt="2021-08-25T04:03:04.487" v="994" actId="15"/>
      <pc:docMkLst>
        <pc:docMk/>
      </pc:docMkLst>
      <pc:sldChg chg="modSp">
        <pc:chgData name="백창현" userId="3f287d94-bf8e-46cc-bf91-2c93175a0e60" providerId="ADAL" clId="{BCB88A2F-BBF4-473D-B78B-5AAFBFBFDBC6}" dt="2021-08-25T03:44:44.819" v="777" actId="1036"/>
        <pc:sldMkLst>
          <pc:docMk/>
          <pc:sldMk cId="1411452152" sldId="256"/>
        </pc:sldMkLst>
        <pc:spChg chg="mod">
          <ac:chgData name="백창현" userId="3f287d94-bf8e-46cc-bf91-2c93175a0e60" providerId="ADAL" clId="{BCB88A2F-BBF4-473D-B78B-5AAFBFBFDBC6}" dt="2021-08-25T03:36:45.132" v="685" actId="255"/>
          <ac:spMkLst>
            <pc:docMk/>
            <pc:sldMk cId="1411452152" sldId="256"/>
            <ac:spMk id="2" creationId="{602E6D17-6D8E-4823-AF5C-9A17984CE236}"/>
          </ac:spMkLst>
        </pc:spChg>
        <pc:spChg chg="mod">
          <ac:chgData name="백창현" userId="3f287d94-bf8e-46cc-bf91-2c93175a0e60" providerId="ADAL" clId="{BCB88A2F-BBF4-473D-B78B-5AAFBFBFDBC6}" dt="2021-08-25T03:44:44.819" v="777" actId="1036"/>
          <ac:spMkLst>
            <pc:docMk/>
            <pc:sldMk cId="1411452152" sldId="256"/>
            <ac:spMk id="3" creationId="{D83D982F-D03C-4392-8993-2B627D991675}"/>
          </ac:spMkLst>
        </pc:spChg>
      </pc:sldChg>
      <pc:sldChg chg="addSp delSp modSp">
        <pc:chgData name="백창현" userId="3f287d94-bf8e-46cc-bf91-2c93175a0e60" providerId="ADAL" clId="{BCB88A2F-BBF4-473D-B78B-5AAFBFBFDBC6}" dt="2021-08-25T03:44:36.988" v="765" actId="1036"/>
        <pc:sldMkLst>
          <pc:docMk/>
          <pc:sldMk cId="2609040018" sldId="257"/>
        </pc:sldMkLst>
        <pc:spChg chg="mod">
          <ac:chgData name="백창현" userId="3f287d94-bf8e-46cc-bf91-2c93175a0e60" providerId="ADAL" clId="{BCB88A2F-BBF4-473D-B78B-5AAFBFBFDBC6}" dt="2021-08-25T03:36:15.732" v="681" actId="113"/>
          <ac:spMkLst>
            <pc:docMk/>
            <pc:sldMk cId="2609040018" sldId="257"/>
            <ac:spMk id="2" creationId="{FF4D1EE8-E4A0-48F2-9E2E-E65EA80A6AC9}"/>
          </ac:spMkLst>
        </pc:spChg>
        <pc:spChg chg="mod">
          <ac:chgData name="백창현" userId="3f287d94-bf8e-46cc-bf91-2c93175a0e60" providerId="ADAL" clId="{BCB88A2F-BBF4-473D-B78B-5AAFBFBFDBC6}" dt="2021-08-25T03:44:26.941" v="743" actId="20577"/>
          <ac:spMkLst>
            <pc:docMk/>
            <pc:sldMk cId="2609040018" sldId="257"/>
            <ac:spMk id="3" creationId="{B88E5398-E993-43B7-BB52-AAEEA9159F34}"/>
          </ac:spMkLst>
        </pc:spChg>
        <pc:spChg chg="add del">
          <ac:chgData name="백창현" userId="3f287d94-bf8e-46cc-bf91-2c93175a0e60" providerId="ADAL" clId="{BCB88A2F-BBF4-473D-B78B-5AAFBFBFDBC6}" dt="2021-08-25T03:36:15.073" v="680"/>
          <ac:spMkLst>
            <pc:docMk/>
            <pc:sldMk cId="2609040018" sldId="257"/>
            <ac:spMk id="10" creationId="{698C96E6-2234-4D32-B9AE-1ED704A9432D}"/>
          </ac:spMkLst>
        </pc:spChg>
        <pc:grpChg chg="add mod">
          <ac:chgData name="백창현" userId="3f287d94-bf8e-46cc-bf91-2c93175a0e60" providerId="ADAL" clId="{BCB88A2F-BBF4-473D-B78B-5AAFBFBFDBC6}" dt="2021-08-25T03:16:25.610" v="316" actId="1036"/>
          <ac:grpSpMkLst>
            <pc:docMk/>
            <pc:sldMk cId="2609040018" sldId="257"/>
            <ac:grpSpMk id="4" creationId="{7A9A8B61-316F-48EF-9FEF-E7F32F2D1C8F}"/>
          </ac:grpSpMkLst>
        </pc:grpChg>
        <pc:grpChg chg="add mod">
          <ac:chgData name="백창현" userId="3f287d94-bf8e-46cc-bf91-2c93175a0e60" providerId="ADAL" clId="{BCB88A2F-BBF4-473D-B78B-5AAFBFBFDBC6}" dt="2021-08-25T03:44:36.988" v="765" actId="1036"/>
          <ac:grpSpMkLst>
            <pc:docMk/>
            <pc:sldMk cId="2609040018" sldId="257"/>
            <ac:grpSpMk id="6" creationId="{08FE754A-8FD7-4EAD-B36C-B2760768584D}"/>
          </ac:grpSpMkLst>
        </pc:grpChg>
        <pc:grpChg chg="add del mod">
          <ac:chgData name="백창현" userId="3f287d94-bf8e-46cc-bf91-2c93175a0e60" providerId="ADAL" clId="{BCB88A2F-BBF4-473D-B78B-5AAFBFBFDBC6}" dt="2021-08-25T02:59:42.565" v="73" actId="478"/>
          <ac:grpSpMkLst>
            <pc:docMk/>
            <pc:sldMk cId="2609040018" sldId="257"/>
            <ac:grpSpMk id="8" creationId="{5B95FD33-0464-4299-985D-2A5182CBC158}"/>
          </ac:grpSpMkLst>
        </pc:grpChg>
        <pc:picChg chg="mod">
          <ac:chgData name="백창현" userId="3f287d94-bf8e-46cc-bf91-2c93175a0e60" providerId="ADAL" clId="{BCB88A2F-BBF4-473D-B78B-5AAFBFBFDBC6}" dt="2021-08-25T02:58:50.813" v="62" actId="1076"/>
          <ac:picMkLst>
            <pc:docMk/>
            <pc:sldMk cId="2609040018" sldId="257"/>
            <ac:picMk id="5" creationId="{3E9D3097-6009-413D-AE8F-6FC9DB81C0BB}"/>
          </ac:picMkLst>
        </pc:picChg>
      </pc:sldChg>
      <pc:sldChg chg="modSp add del">
        <pc:chgData name="백창현" userId="3f287d94-bf8e-46cc-bf91-2c93175a0e60" providerId="ADAL" clId="{BCB88A2F-BBF4-473D-B78B-5AAFBFBFDBC6}" dt="2021-08-25T03:35:53.599" v="678" actId="2696"/>
        <pc:sldMkLst>
          <pc:docMk/>
          <pc:sldMk cId="290293441" sldId="258"/>
        </pc:sldMkLst>
        <pc:graphicFrameChg chg="mod">
          <ac:chgData name="백창현" userId="3f287d94-bf8e-46cc-bf91-2c93175a0e60" providerId="ADAL" clId="{BCB88A2F-BBF4-473D-B78B-5AAFBFBFDBC6}" dt="2021-08-25T02:47:35.603" v="14"/>
          <ac:graphicFrameMkLst>
            <pc:docMk/>
            <pc:sldMk cId="290293441" sldId="258"/>
            <ac:graphicFrameMk id="7" creationId="{788AEC8D-0131-4EC2-9D47-3ED3C3C1DFD5}"/>
          </ac:graphicFrameMkLst>
        </pc:graphicFrameChg>
      </pc:sldChg>
      <pc:sldChg chg="addSp modSp">
        <pc:chgData name="백창현" userId="3f287d94-bf8e-46cc-bf91-2c93175a0e60" providerId="ADAL" clId="{BCB88A2F-BBF4-473D-B78B-5AAFBFBFDBC6}" dt="2021-08-25T03:45:44.179" v="788" actId="6549"/>
        <pc:sldMkLst>
          <pc:docMk/>
          <pc:sldMk cId="2293366901" sldId="259"/>
        </pc:sldMkLst>
        <pc:spChg chg="mod">
          <ac:chgData name="백창현" userId="3f287d94-bf8e-46cc-bf91-2c93175a0e60" providerId="ADAL" clId="{BCB88A2F-BBF4-473D-B78B-5AAFBFBFDBC6}" dt="2021-08-25T03:45:44.179" v="788" actId="6549"/>
          <ac:spMkLst>
            <pc:docMk/>
            <pc:sldMk cId="2293366901" sldId="259"/>
            <ac:spMk id="3" creationId="{BE194B2A-5079-4AD9-ABC8-7499B5BD5C32}"/>
          </ac:spMkLst>
        </pc:spChg>
        <pc:grpChg chg="add mod">
          <ac:chgData name="백창현" userId="3f287d94-bf8e-46cc-bf91-2c93175a0e60" providerId="ADAL" clId="{BCB88A2F-BBF4-473D-B78B-5AAFBFBFDBC6}" dt="2021-08-25T03:45:24.411" v="784" actId="1076"/>
          <ac:grpSpMkLst>
            <pc:docMk/>
            <pc:sldMk cId="2293366901" sldId="259"/>
            <ac:grpSpMk id="4" creationId="{8A672719-C4B6-4BA3-A6C5-B22679916BB1}"/>
          </ac:grpSpMkLst>
        </pc:grpChg>
      </pc:sldChg>
      <pc:sldChg chg="modSp">
        <pc:chgData name="백창현" userId="3f287d94-bf8e-46cc-bf91-2c93175a0e60" providerId="ADAL" clId="{BCB88A2F-BBF4-473D-B78B-5AAFBFBFDBC6}" dt="2021-08-25T03:57:53.188" v="840" actId="5793"/>
        <pc:sldMkLst>
          <pc:docMk/>
          <pc:sldMk cId="3429831203" sldId="262"/>
        </pc:sldMkLst>
        <pc:spChg chg="mod">
          <ac:chgData name="백창현" userId="3f287d94-bf8e-46cc-bf91-2c93175a0e60" providerId="ADAL" clId="{BCB88A2F-BBF4-473D-B78B-5AAFBFBFDBC6}" dt="2021-08-25T03:57:53.188" v="840" actId="5793"/>
          <ac:spMkLst>
            <pc:docMk/>
            <pc:sldMk cId="3429831203" sldId="262"/>
            <ac:spMk id="3" creationId="{1BB05A6E-BBBA-4498-A6EE-C1B69A9D5388}"/>
          </ac:spMkLst>
        </pc:spChg>
      </pc:sldChg>
      <pc:sldChg chg="modSp">
        <pc:chgData name="백창현" userId="3f287d94-bf8e-46cc-bf91-2c93175a0e60" providerId="ADAL" clId="{BCB88A2F-BBF4-473D-B78B-5AAFBFBFDBC6}" dt="2021-08-25T03:58:10.036" v="845" actId="5793"/>
        <pc:sldMkLst>
          <pc:docMk/>
          <pc:sldMk cId="809671277" sldId="264"/>
        </pc:sldMkLst>
        <pc:spChg chg="mod">
          <ac:chgData name="백창현" userId="3f287d94-bf8e-46cc-bf91-2c93175a0e60" providerId="ADAL" clId="{BCB88A2F-BBF4-473D-B78B-5AAFBFBFDBC6}" dt="2021-08-25T03:58:10.036" v="845" actId="5793"/>
          <ac:spMkLst>
            <pc:docMk/>
            <pc:sldMk cId="809671277" sldId="264"/>
            <ac:spMk id="3" creationId="{050F8B3C-6D36-4822-9997-7C760EE78766}"/>
          </ac:spMkLst>
        </pc:spChg>
      </pc:sldChg>
      <pc:sldChg chg="modSp">
        <pc:chgData name="백창현" userId="3f287d94-bf8e-46cc-bf91-2c93175a0e60" providerId="ADAL" clId="{BCB88A2F-BBF4-473D-B78B-5AAFBFBFDBC6}" dt="2021-08-25T03:58:21.149" v="849" actId="5793"/>
        <pc:sldMkLst>
          <pc:docMk/>
          <pc:sldMk cId="2380347207" sldId="268"/>
        </pc:sldMkLst>
        <pc:spChg chg="mod">
          <ac:chgData name="백창현" userId="3f287d94-bf8e-46cc-bf91-2c93175a0e60" providerId="ADAL" clId="{BCB88A2F-BBF4-473D-B78B-5AAFBFBFDBC6}" dt="2021-08-25T03:58:21.149" v="849" actId="5793"/>
          <ac:spMkLst>
            <pc:docMk/>
            <pc:sldMk cId="2380347207" sldId="268"/>
            <ac:spMk id="3" creationId="{841A2356-A1BC-4816-9AA5-E760A71A055A}"/>
          </ac:spMkLst>
        </pc:spChg>
      </pc:sldChg>
      <pc:sldChg chg="modSp">
        <pc:chgData name="백창현" userId="3f287d94-bf8e-46cc-bf91-2c93175a0e60" providerId="ADAL" clId="{BCB88A2F-BBF4-473D-B78B-5AAFBFBFDBC6}" dt="2021-08-25T03:58:26.340" v="851" actId="403"/>
        <pc:sldMkLst>
          <pc:docMk/>
          <pc:sldMk cId="3851173219" sldId="270"/>
        </pc:sldMkLst>
        <pc:spChg chg="mod">
          <ac:chgData name="백창현" userId="3f287d94-bf8e-46cc-bf91-2c93175a0e60" providerId="ADAL" clId="{BCB88A2F-BBF4-473D-B78B-5AAFBFBFDBC6}" dt="2021-08-25T03:58:26.340" v="851" actId="403"/>
          <ac:spMkLst>
            <pc:docMk/>
            <pc:sldMk cId="3851173219" sldId="270"/>
            <ac:spMk id="10" creationId="{F293324A-AEBB-48B1-96F9-027B518A09B6}"/>
          </ac:spMkLst>
        </pc:spChg>
        <pc:spChg chg="mod">
          <ac:chgData name="백창현" userId="3f287d94-bf8e-46cc-bf91-2c93175a0e60" providerId="ADAL" clId="{BCB88A2F-BBF4-473D-B78B-5AAFBFBFDBC6}" dt="2021-08-25T03:58:26.340" v="851" actId="403"/>
          <ac:spMkLst>
            <pc:docMk/>
            <pc:sldMk cId="3851173219" sldId="270"/>
            <ac:spMk id="11" creationId="{96BA33C6-2FFC-46B2-A7B6-2C7EE921CC3C}"/>
          </ac:spMkLst>
        </pc:spChg>
      </pc:sldChg>
      <pc:sldChg chg="modSp">
        <pc:chgData name="백창현" userId="3f287d94-bf8e-46cc-bf91-2c93175a0e60" providerId="ADAL" clId="{BCB88A2F-BBF4-473D-B78B-5AAFBFBFDBC6}" dt="2021-08-25T03:58:13.316" v="846" actId="5793"/>
        <pc:sldMkLst>
          <pc:docMk/>
          <pc:sldMk cId="2312637966" sldId="275"/>
        </pc:sldMkLst>
        <pc:spChg chg="mod">
          <ac:chgData name="백창현" userId="3f287d94-bf8e-46cc-bf91-2c93175a0e60" providerId="ADAL" clId="{BCB88A2F-BBF4-473D-B78B-5AAFBFBFDBC6}" dt="2021-08-25T03:58:13.316" v="846" actId="5793"/>
          <ac:spMkLst>
            <pc:docMk/>
            <pc:sldMk cId="2312637966" sldId="275"/>
            <ac:spMk id="3" creationId="{BD577D17-767B-46E2-8629-AA385D4DC21A}"/>
          </ac:spMkLst>
        </pc:spChg>
      </pc:sldChg>
      <pc:sldChg chg="modSp">
        <pc:chgData name="백창현" userId="3f287d94-bf8e-46cc-bf91-2c93175a0e60" providerId="ADAL" clId="{BCB88A2F-BBF4-473D-B78B-5AAFBFBFDBC6}" dt="2021-08-25T03:57:55.236" v="841" actId="5793"/>
        <pc:sldMkLst>
          <pc:docMk/>
          <pc:sldMk cId="2360127619" sldId="278"/>
        </pc:sldMkLst>
        <pc:spChg chg="mod">
          <ac:chgData name="백창현" userId="3f287d94-bf8e-46cc-bf91-2c93175a0e60" providerId="ADAL" clId="{BCB88A2F-BBF4-473D-B78B-5AAFBFBFDBC6}" dt="2021-08-25T03:57:55.236" v="841" actId="5793"/>
          <ac:spMkLst>
            <pc:docMk/>
            <pc:sldMk cId="2360127619" sldId="278"/>
            <ac:spMk id="3" creationId="{7B30405E-DF11-48B3-96C4-98BBA883AC0F}"/>
          </ac:spMkLst>
        </pc:spChg>
      </pc:sldChg>
      <pc:sldChg chg="addSp modSp">
        <pc:chgData name="백창현" userId="3f287d94-bf8e-46cc-bf91-2c93175a0e60" providerId="ADAL" clId="{BCB88A2F-BBF4-473D-B78B-5AAFBFBFDBC6}" dt="2021-08-25T04:01:17.653" v="907" actId="255"/>
        <pc:sldMkLst>
          <pc:docMk/>
          <pc:sldMk cId="2603668391" sldId="280"/>
        </pc:sldMkLst>
        <pc:spChg chg="mod">
          <ac:chgData name="백창현" userId="3f287d94-bf8e-46cc-bf91-2c93175a0e60" providerId="ADAL" clId="{BCB88A2F-BBF4-473D-B78B-5AAFBFBFDBC6}" dt="2021-08-25T04:01:17.653" v="907" actId="255"/>
          <ac:spMkLst>
            <pc:docMk/>
            <pc:sldMk cId="2603668391" sldId="280"/>
            <ac:spMk id="3" creationId="{7562BF85-39F1-4261-A6AA-E8B3C86A1FA9}"/>
          </ac:spMkLst>
        </pc:spChg>
        <pc:grpChg chg="add mod">
          <ac:chgData name="백창현" userId="3f287d94-bf8e-46cc-bf91-2c93175a0e60" providerId="ADAL" clId="{BCB88A2F-BBF4-473D-B78B-5AAFBFBFDBC6}" dt="2021-08-25T04:00:49.984" v="899" actId="1036"/>
          <ac:grpSpMkLst>
            <pc:docMk/>
            <pc:sldMk cId="2603668391" sldId="280"/>
            <ac:grpSpMk id="4" creationId="{FDC51661-0B5F-416C-9C08-85EBE77F377D}"/>
          </ac:grpSpMkLst>
        </pc:grpChg>
        <pc:grpChg chg="add mod">
          <ac:chgData name="백창현" userId="3f287d94-bf8e-46cc-bf91-2c93175a0e60" providerId="ADAL" clId="{BCB88A2F-BBF4-473D-B78B-5AAFBFBFDBC6}" dt="2021-08-25T04:00:40.493" v="891" actId="571"/>
          <ac:grpSpMkLst>
            <pc:docMk/>
            <pc:sldMk cId="2603668391" sldId="280"/>
            <ac:grpSpMk id="6" creationId="{6B808820-FF46-405D-A877-DB3779CCACFA}"/>
          </ac:grpSpMkLst>
        </pc:grpChg>
        <pc:grpChg chg="add mod">
          <ac:chgData name="백창현" userId="3f287d94-bf8e-46cc-bf91-2c93175a0e60" providerId="ADAL" clId="{BCB88A2F-BBF4-473D-B78B-5AAFBFBFDBC6}" dt="2021-08-25T04:00:42.611" v="893" actId="571"/>
          <ac:grpSpMkLst>
            <pc:docMk/>
            <pc:sldMk cId="2603668391" sldId="280"/>
            <ac:grpSpMk id="8" creationId="{6CB91798-B588-4B49-B1CB-81D01CCF981A}"/>
          </ac:grpSpMkLst>
        </pc:grpChg>
        <pc:grpChg chg="add mod">
          <ac:chgData name="백창현" userId="3f287d94-bf8e-46cc-bf91-2c93175a0e60" providerId="ADAL" clId="{BCB88A2F-BBF4-473D-B78B-5AAFBFBFDBC6}" dt="2021-08-25T04:00:47.181" v="895" actId="571"/>
          <ac:grpSpMkLst>
            <pc:docMk/>
            <pc:sldMk cId="2603668391" sldId="280"/>
            <ac:grpSpMk id="10" creationId="{E31BE8CA-5BAE-4BE5-856F-03F8121452CC}"/>
          </ac:grpSpMkLst>
        </pc:grpChg>
        <pc:picChg chg="mod">
          <ac:chgData name="백창현" userId="3f287d94-bf8e-46cc-bf91-2c93175a0e60" providerId="ADAL" clId="{BCB88A2F-BBF4-473D-B78B-5AAFBFBFDBC6}" dt="2021-08-25T04:00:48.716" v="897" actId="1036"/>
          <ac:picMkLst>
            <pc:docMk/>
            <pc:sldMk cId="2603668391" sldId="280"/>
            <ac:picMk id="11" creationId="{374B5867-3F42-4492-B668-8676AA0581BA}"/>
          </ac:picMkLst>
        </pc:picChg>
      </pc:sldChg>
      <pc:sldChg chg="modSp">
        <pc:chgData name="백창현" userId="3f287d94-bf8e-46cc-bf91-2c93175a0e60" providerId="ADAL" clId="{BCB88A2F-BBF4-473D-B78B-5AAFBFBFDBC6}" dt="2021-08-25T03:59:46.281" v="857" actId="27636"/>
        <pc:sldMkLst>
          <pc:docMk/>
          <pc:sldMk cId="3568510710" sldId="282"/>
        </pc:sldMkLst>
        <pc:spChg chg="mod">
          <ac:chgData name="백창현" userId="3f287d94-bf8e-46cc-bf91-2c93175a0e60" providerId="ADAL" clId="{BCB88A2F-BBF4-473D-B78B-5AAFBFBFDBC6}" dt="2021-08-25T03:46:23.284" v="805" actId="207"/>
          <ac:spMkLst>
            <pc:docMk/>
            <pc:sldMk cId="3568510710" sldId="282"/>
            <ac:spMk id="2" creationId="{D588ABAA-26CB-4C9A-90DB-A2FA3A6F8551}"/>
          </ac:spMkLst>
        </pc:spChg>
        <pc:spChg chg="mod">
          <ac:chgData name="백창현" userId="3f287d94-bf8e-46cc-bf91-2c93175a0e60" providerId="ADAL" clId="{BCB88A2F-BBF4-473D-B78B-5AAFBFBFDBC6}" dt="2021-08-25T03:59:46.281" v="857" actId="27636"/>
          <ac:spMkLst>
            <pc:docMk/>
            <pc:sldMk cId="3568510710" sldId="282"/>
            <ac:spMk id="3" creationId="{B3438237-B97E-401C-84BD-B5D8A7F87F83}"/>
          </ac:spMkLst>
        </pc:spChg>
      </pc:sldChg>
      <pc:sldChg chg="modSp">
        <pc:chgData name="백창현" userId="3f287d94-bf8e-46cc-bf91-2c93175a0e60" providerId="ADAL" clId="{BCB88A2F-BBF4-473D-B78B-5AAFBFBFDBC6}" dt="2021-08-25T03:58:05.694" v="844" actId="403"/>
        <pc:sldMkLst>
          <pc:docMk/>
          <pc:sldMk cId="2078624308" sldId="283"/>
        </pc:sldMkLst>
        <pc:spChg chg="mod">
          <ac:chgData name="백창현" userId="3f287d94-bf8e-46cc-bf91-2c93175a0e60" providerId="ADAL" clId="{BCB88A2F-BBF4-473D-B78B-5AAFBFBFDBC6}" dt="2021-08-25T03:58:05.694" v="844" actId="403"/>
          <ac:spMkLst>
            <pc:docMk/>
            <pc:sldMk cId="2078624308" sldId="283"/>
            <ac:spMk id="10" creationId="{A57E2F5F-0E3A-47C1-9E24-70E579925BC7}"/>
          </ac:spMkLst>
        </pc:spChg>
        <pc:spChg chg="mod">
          <ac:chgData name="백창현" userId="3f287d94-bf8e-46cc-bf91-2c93175a0e60" providerId="ADAL" clId="{BCB88A2F-BBF4-473D-B78B-5AAFBFBFDBC6}" dt="2021-08-25T03:58:05.694" v="844" actId="403"/>
          <ac:spMkLst>
            <pc:docMk/>
            <pc:sldMk cId="2078624308" sldId="283"/>
            <ac:spMk id="11" creationId="{12F158E4-E793-421A-B7AF-BCEECE8EC32B}"/>
          </ac:spMkLst>
        </pc:spChg>
      </pc:sldChg>
      <pc:sldChg chg="modSp">
        <pc:chgData name="백창현" userId="3f287d94-bf8e-46cc-bf91-2c93175a0e60" providerId="ADAL" clId="{BCB88A2F-BBF4-473D-B78B-5AAFBFBFDBC6}" dt="2021-08-25T03:58:00.925" v="843" actId="403"/>
        <pc:sldMkLst>
          <pc:docMk/>
          <pc:sldMk cId="4266541355" sldId="284"/>
        </pc:sldMkLst>
        <pc:spChg chg="mod">
          <ac:chgData name="백창현" userId="3f287d94-bf8e-46cc-bf91-2c93175a0e60" providerId="ADAL" clId="{BCB88A2F-BBF4-473D-B78B-5AAFBFBFDBC6}" dt="2021-08-25T03:58:00.925" v="843" actId="403"/>
          <ac:spMkLst>
            <pc:docMk/>
            <pc:sldMk cId="4266541355" sldId="284"/>
            <ac:spMk id="9" creationId="{A17464F8-344A-474A-A615-BCAD7DB15AF2}"/>
          </ac:spMkLst>
        </pc:spChg>
        <pc:spChg chg="mod">
          <ac:chgData name="백창현" userId="3f287d94-bf8e-46cc-bf91-2c93175a0e60" providerId="ADAL" clId="{BCB88A2F-BBF4-473D-B78B-5AAFBFBFDBC6}" dt="2021-08-25T03:58:00.925" v="843" actId="403"/>
          <ac:spMkLst>
            <pc:docMk/>
            <pc:sldMk cId="4266541355" sldId="284"/>
            <ac:spMk id="10" creationId="{23A753A5-A800-4C0D-B22F-808ABD1BF141}"/>
          </ac:spMkLst>
        </pc:spChg>
      </pc:sldChg>
      <pc:sldChg chg="modSp">
        <pc:chgData name="백창현" userId="3f287d94-bf8e-46cc-bf91-2c93175a0e60" providerId="ADAL" clId="{BCB88A2F-BBF4-473D-B78B-5AAFBFBFDBC6}" dt="2021-08-25T03:58:17.862" v="848" actId="403"/>
        <pc:sldMkLst>
          <pc:docMk/>
          <pc:sldMk cId="3333068398" sldId="285"/>
        </pc:sldMkLst>
        <pc:spChg chg="mod">
          <ac:chgData name="백창현" userId="3f287d94-bf8e-46cc-bf91-2c93175a0e60" providerId="ADAL" clId="{BCB88A2F-BBF4-473D-B78B-5AAFBFBFDBC6}" dt="2021-08-25T03:58:17.862" v="848" actId="403"/>
          <ac:spMkLst>
            <pc:docMk/>
            <pc:sldMk cId="3333068398" sldId="285"/>
            <ac:spMk id="9" creationId="{5882378A-B35F-4EF4-A989-C5AA87924D45}"/>
          </ac:spMkLst>
        </pc:spChg>
        <pc:spChg chg="mod">
          <ac:chgData name="백창현" userId="3f287d94-bf8e-46cc-bf91-2c93175a0e60" providerId="ADAL" clId="{BCB88A2F-BBF4-473D-B78B-5AAFBFBFDBC6}" dt="2021-08-25T03:58:17.862" v="848" actId="403"/>
          <ac:spMkLst>
            <pc:docMk/>
            <pc:sldMk cId="3333068398" sldId="285"/>
            <ac:spMk id="10" creationId="{043EE749-A012-44CE-A3D8-8EDC9F775A06}"/>
          </ac:spMkLst>
        </pc:spChg>
      </pc:sldChg>
      <pc:sldChg chg="modSp">
        <pc:chgData name="백창현" userId="3f287d94-bf8e-46cc-bf91-2c93175a0e60" providerId="ADAL" clId="{BCB88A2F-BBF4-473D-B78B-5AAFBFBFDBC6}" dt="2021-08-25T03:58:34.134" v="854" actId="403"/>
        <pc:sldMkLst>
          <pc:docMk/>
          <pc:sldMk cId="3477231551" sldId="286"/>
        </pc:sldMkLst>
        <pc:spChg chg="mod">
          <ac:chgData name="백창현" userId="3f287d94-bf8e-46cc-bf91-2c93175a0e60" providerId="ADAL" clId="{BCB88A2F-BBF4-473D-B78B-5AAFBFBFDBC6}" dt="2021-08-25T03:58:34.134" v="854" actId="403"/>
          <ac:spMkLst>
            <pc:docMk/>
            <pc:sldMk cId="3477231551" sldId="286"/>
            <ac:spMk id="9" creationId="{42849605-BD9A-4A7F-9A9C-D594B26FAEFA}"/>
          </ac:spMkLst>
        </pc:spChg>
        <pc:spChg chg="mod">
          <ac:chgData name="백창현" userId="3f287d94-bf8e-46cc-bf91-2c93175a0e60" providerId="ADAL" clId="{BCB88A2F-BBF4-473D-B78B-5AAFBFBFDBC6}" dt="2021-08-25T03:58:34.134" v="854" actId="403"/>
          <ac:spMkLst>
            <pc:docMk/>
            <pc:sldMk cId="3477231551" sldId="286"/>
            <ac:spMk id="10" creationId="{D727D0A2-C889-45F7-879A-CFD985249E91}"/>
          </ac:spMkLst>
        </pc:spChg>
      </pc:sldChg>
      <pc:sldChg chg="modSp">
        <pc:chgData name="백창현" userId="3f287d94-bf8e-46cc-bf91-2c93175a0e60" providerId="ADAL" clId="{BCB88A2F-BBF4-473D-B78B-5AAFBFBFDBC6}" dt="2021-08-25T04:01:31.823" v="908" actId="12385"/>
        <pc:sldMkLst>
          <pc:docMk/>
          <pc:sldMk cId="2141387145" sldId="293"/>
        </pc:sldMkLst>
        <pc:graphicFrameChg chg="mod">
          <ac:chgData name="백창현" userId="3f287d94-bf8e-46cc-bf91-2c93175a0e60" providerId="ADAL" clId="{BCB88A2F-BBF4-473D-B78B-5AAFBFBFDBC6}" dt="2021-08-25T04:01:31.823" v="908" actId="12385"/>
          <ac:graphicFrameMkLst>
            <pc:docMk/>
            <pc:sldMk cId="2141387145" sldId="293"/>
            <ac:graphicFrameMk id="4" creationId="{0F1BF539-5949-4059-A566-AA2911FF442D}"/>
          </ac:graphicFrameMkLst>
        </pc:graphicFrameChg>
        <pc:cxnChg chg="mod">
          <ac:chgData name="백창현" userId="3f287d94-bf8e-46cc-bf91-2c93175a0e60" providerId="ADAL" clId="{BCB88A2F-BBF4-473D-B78B-5AAFBFBFDBC6}" dt="2021-08-25T03:10:30.818" v="208" actId="208"/>
          <ac:cxnSpMkLst>
            <pc:docMk/>
            <pc:sldMk cId="2141387145" sldId="293"/>
            <ac:cxnSpMk id="7" creationId="{B645F6BF-2A16-4814-A547-B8CFB9B33353}"/>
          </ac:cxnSpMkLst>
        </pc:cxnChg>
        <pc:cxnChg chg="mod">
          <ac:chgData name="백창현" userId="3f287d94-bf8e-46cc-bf91-2c93175a0e60" providerId="ADAL" clId="{BCB88A2F-BBF4-473D-B78B-5AAFBFBFDBC6}" dt="2021-08-25T03:09:43.770" v="204" actId="208"/>
          <ac:cxnSpMkLst>
            <pc:docMk/>
            <pc:sldMk cId="2141387145" sldId="293"/>
            <ac:cxnSpMk id="12" creationId="{CCDAD81F-57B7-4BD7-B8F5-DE80C6666A76}"/>
          </ac:cxnSpMkLst>
        </pc:cxnChg>
        <pc:cxnChg chg="mod">
          <ac:chgData name="백창현" userId="3f287d94-bf8e-46cc-bf91-2c93175a0e60" providerId="ADAL" clId="{BCB88A2F-BBF4-473D-B78B-5AAFBFBFDBC6}" dt="2021-08-25T03:10:06.274" v="205" actId="208"/>
          <ac:cxnSpMkLst>
            <pc:docMk/>
            <pc:sldMk cId="2141387145" sldId="293"/>
            <ac:cxnSpMk id="14" creationId="{BFF4D1DF-EE63-4A98-8E96-12C01EAB72CE}"/>
          </ac:cxnSpMkLst>
        </pc:cxnChg>
        <pc:cxnChg chg="mod">
          <ac:chgData name="백창현" userId="3f287d94-bf8e-46cc-bf91-2c93175a0e60" providerId="ADAL" clId="{BCB88A2F-BBF4-473D-B78B-5AAFBFBFDBC6}" dt="2021-08-25T03:10:34.953" v="209" actId="208"/>
          <ac:cxnSpMkLst>
            <pc:docMk/>
            <pc:sldMk cId="2141387145" sldId="293"/>
            <ac:cxnSpMk id="18" creationId="{91F76205-9B3E-4E07-8496-6DCC253FF260}"/>
          </ac:cxnSpMkLst>
        </pc:cxnChg>
        <pc:cxnChg chg="mod">
          <ac:chgData name="백창현" userId="3f287d94-bf8e-46cc-bf91-2c93175a0e60" providerId="ADAL" clId="{BCB88A2F-BBF4-473D-B78B-5AAFBFBFDBC6}" dt="2021-08-25T03:10:27.274" v="207" actId="208"/>
          <ac:cxnSpMkLst>
            <pc:docMk/>
            <pc:sldMk cId="2141387145" sldId="293"/>
            <ac:cxnSpMk id="23" creationId="{47929D26-91E4-42CC-B2B2-FACBEDA061B6}"/>
          </ac:cxnSpMkLst>
        </pc:cxnChg>
        <pc:cxnChg chg="mod">
          <ac:chgData name="백창현" userId="3f287d94-bf8e-46cc-bf91-2c93175a0e60" providerId="ADAL" clId="{BCB88A2F-BBF4-473D-B78B-5AAFBFBFDBC6}" dt="2021-08-25T03:10:21.226" v="206" actId="208"/>
          <ac:cxnSpMkLst>
            <pc:docMk/>
            <pc:sldMk cId="2141387145" sldId="293"/>
            <ac:cxnSpMk id="25" creationId="{44375544-0D23-4139-9209-50D3C216AC14}"/>
          </ac:cxnSpMkLst>
        </pc:cxnChg>
        <pc:cxnChg chg="mod">
          <ac:chgData name="백창현" userId="3f287d94-bf8e-46cc-bf91-2c93175a0e60" providerId="ADAL" clId="{BCB88A2F-BBF4-473D-B78B-5AAFBFBFDBC6}" dt="2021-08-25T03:10:06.274" v="205" actId="208"/>
          <ac:cxnSpMkLst>
            <pc:docMk/>
            <pc:sldMk cId="2141387145" sldId="293"/>
            <ac:cxnSpMk id="27" creationId="{9D7F1CCF-9467-4254-8C22-CA99EA0AF5C7}"/>
          </ac:cxnSpMkLst>
        </pc:cxnChg>
        <pc:cxnChg chg="mod">
          <ac:chgData name="백창현" userId="3f287d94-bf8e-46cc-bf91-2c93175a0e60" providerId="ADAL" clId="{BCB88A2F-BBF4-473D-B78B-5AAFBFBFDBC6}" dt="2021-08-25T03:10:06.274" v="205" actId="208"/>
          <ac:cxnSpMkLst>
            <pc:docMk/>
            <pc:sldMk cId="2141387145" sldId="293"/>
            <ac:cxnSpMk id="29" creationId="{7F975948-F293-4097-86B8-4CFC25E774EE}"/>
          </ac:cxnSpMkLst>
        </pc:cxnChg>
      </pc:sldChg>
      <pc:sldChg chg="modSp">
        <pc:chgData name="백창현" userId="3f287d94-bf8e-46cc-bf91-2c93175a0e60" providerId="ADAL" clId="{BCB88A2F-BBF4-473D-B78B-5AAFBFBFDBC6}" dt="2021-08-25T03:56:24.847" v="827" actId="166"/>
        <pc:sldMkLst>
          <pc:docMk/>
          <pc:sldMk cId="3379605579" sldId="294"/>
        </pc:sldMkLst>
        <pc:spChg chg="mod">
          <ac:chgData name="백창현" userId="3f287d94-bf8e-46cc-bf91-2c93175a0e60" providerId="ADAL" clId="{BCB88A2F-BBF4-473D-B78B-5AAFBFBFDBC6}" dt="2021-08-25T03:46:46.668" v="808" actId="207"/>
          <ac:spMkLst>
            <pc:docMk/>
            <pc:sldMk cId="3379605579" sldId="294"/>
            <ac:spMk id="2" creationId="{A4D74B3A-E30B-4264-A44C-FEDC70629306}"/>
          </ac:spMkLst>
        </pc:spChg>
        <pc:spChg chg="mod ord">
          <ac:chgData name="백창현" userId="3f287d94-bf8e-46cc-bf91-2c93175a0e60" providerId="ADAL" clId="{BCB88A2F-BBF4-473D-B78B-5AAFBFBFDBC6}" dt="2021-08-25T03:56:24.847" v="827" actId="166"/>
          <ac:spMkLst>
            <pc:docMk/>
            <pc:sldMk cId="3379605579" sldId="294"/>
            <ac:spMk id="5" creationId="{00000000-0000-0000-0000-000000000000}"/>
          </ac:spMkLst>
        </pc:spChg>
        <pc:graphicFrameChg chg="mod modGraphic">
          <ac:chgData name="백창현" userId="3f287d94-bf8e-46cc-bf91-2c93175a0e60" providerId="ADAL" clId="{BCB88A2F-BBF4-473D-B78B-5AAFBFBFDBC6}" dt="2021-08-25T03:56:21.878" v="826" actId="207"/>
          <ac:graphicFrameMkLst>
            <pc:docMk/>
            <pc:sldMk cId="3379605579" sldId="294"/>
            <ac:graphicFrameMk id="4" creationId="{00000000-0000-0000-0000-000000000000}"/>
          </ac:graphicFrameMkLst>
        </pc:graphicFrameChg>
      </pc:sldChg>
      <pc:sldChg chg="modSp">
        <pc:chgData name="백창현" userId="3f287d94-bf8e-46cc-bf91-2c93175a0e60" providerId="ADAL" clId="{BCB88A2F-BBF4-473D-B78B-5AAFBFBFDBC6}" dt="2021-08-25T03:57:33.029" v="838"/>
        <pc:sldMkLst>
          <pc:docMk/>
          <pc:sldMk cId="4087885390" sldId="295"/>
        </pc:sldMkLst>
        <pc:graphicFrameChg chg="mod modGraphic">
          <ac:chgData name="백창현" userId="3f287d94-bf8e-46cc-bf91-2c93175a0e60" providerId="ADAL" clId="{BCB88A2F-BBF4-473D-B78B-5AAFBFBFDBC6}" dt="2021-08-25T03:57:24.700" v="834"/>
          <ac:graphicFrameMkLst>
            <pc:docMk/>
            <pc:sldMk cId="4087885390" sldId="295"/>
            <ac:graphicFrameMk id="7" creationId="{58A00E0F-F5EF-49F1-826E-F141FB861B1F}"/>
          </ac:graphicFrameMkLst>
        </pc:graphicFrameChg>
        <pc:graphicFrameChg chg="mod">
          <ac:chgData name="백창현" userId="3f287d94-bf8e-46cc-bf91-2c93175a0e60" providerId="ADAL" clId="{BCB88A2F-BBF4-473D-B78B-5AAFBFBFDBC6}" dt="2021-08-25T03:57:33.029" v="838"/>
          <ac:graphicFrameMkLst>
            <pc:docMk/>
            <pc:sldMk cId="4087885390" sldId="295"/>
            <ac:graphicFrameMk id="14" creationId="{2CA45552-F142-4466-9ABF-FFADE907FA3F}"/>
          </ac:graphicFrameMkLst>
        </pc:graphicFrameChg>
      </pc:sldChg>
      <pc:sldChg chg="addSp modSp">
        <pc:chgData name="백창현" userId="3f287d94-bf8e-46cc-bf91-2c93175a0e60" providerId="ADAL" clId="{BCB88A2F-BBF4-473D-B78B-5AAFBFBFDBC6}" dt="2021-08-25T04:00:04.806" v="867" actId="1035"/>
        <pc:sldMkLst>
          <pc:docMk/>
          <pc:sldMk cId="1401899147" sldId="296"/>
        </pc:sldMkLst>
        <pc:spChg chg="mod">
          <ac:chgData name="백창현" userId="3f287d94-bf8e-46cc-bf91-2c93175a0e60" providerId="ADAL" clId="{BCB88A2F-BBF4-473D-B78B-5AAFBFBFDBC6}" dt="2021-08-25T03:46:28.308" v="806" actId="207"/>
          <ac:spMkLst>
            <pc:docMk/>
            <pc:sldMk cId="1401899147" sldId="296"/>
            <ac:spMk id="2" creationId="{9460AFC2-429A-4C36-834D-76FCEBB149D1}"/>
          </ac:spMkLst>
        </pc:spChg>
        <pc:spChg chg="mod">
          <ac:chgData name="백창현" userId="3f287d94-bf8e-46cc-bf91-2c93175a0e60" providerId="ADAL" clId="{BCB88A2F-BBF4-473D-B78B-5AAFBFBFDBC6}" dt="2021-08-25T03:59:52.853" v="861" actId="5793"/>
          <ac:spMkLst>
            <pc:docMk/>
            <pc:sldMk cId="1401899147" sldId="296"/>
            <ac:spMk id="3" creationId="{47BECBDF-6F38-4768-8A74-78AF2FA05C6E}"/>
          </ac:spMkLst>
        </pc:spChg>
        <pc:grpChg chg="add mod">
          <ac:chgData name="백창현" userId="3f287d94-bf8e-46cc-bf91-2c93175a0e60" providerId="ADAL" clId="{BCB88A2F-BBF4-473D-B78B-5AAFBFBFDBC6}" dt="2021-08-25T03:59:56.195" v="863" actId="1076"/>
          <ac:grpSpMkLst>
            <pc:docMk/>
            <pc:sldMk cId="1401899147" sldId="296"/>
            <ac:grpSpMk id="18" creationId="{1B381A22-88A9-4515-A5DC-0BAE77D97ED0}"/>
          </ac:grpSpMkLst>
        </pc:grpChg>
        <pc:grpChg chg="add mod">
          <ac:chgData name="백창현" userId="3f287d94-bf8e-46cc-bf91-2c93175a0e60" providerId="ADAL" clId="{BCB88A2F-BBF4-473D-B78B-5AAFBFBFDBC6}" dt="2021-08-25T04:00:04.806" v="867" actId="1035"/>
          <ac:grpSpMkLst>
            <pc:docMk/>
            <pc:sldMk cId="1401899147" sldId="296"/>
            <ac:grpSpMk id="34" creationId="{F6D71667-9C7D-47A5-A9C6-C8A4AD3F9783}"/>
          </ac:grpSpMkLst>
        </pc:grpChg>
        <pc:grpChg chg="add mod">
          <ac:chgData name="백창현" userId="3f287d94-bf8e-46cc-bf91-2c93175a0e60" providerId="ADAL" clId="{BCB88A2F-BBF4-473D-B78B-5AAFBFBFDBC6}" dt="2021-08-25T04:00:00.245" v="865" actId="571"/>
          <ac:grpSpMkLst>
            <pc:docMk/>
            <pc:sldMk cId="1401899147" sldId="296"/>
            <ac:grpSpMk id="36" creationId="{40E2072E-21F1-4CB9-9044-EE63F418E9C4}"/>
          </ac:grpSpMkLst>
        </pc:grpChg>
        <pc:grpChg chg="add mod">
          <ac:chgData name="백창현" userId="3f287d94-bf8e-46cc-bf91-2c93175a0e60" providerId="ADAL" clId="{BCB88A2F-BBF4-473D-B78B-5AAFBFBFDBC6}" dt="2021-08-25T04:00:02.117" v="866" actId="571"/>
          <ac:grpSpMkLst>
            <pc:docMk/>
            <pc:sldMk cId="1401899147" sldId="296"/>
            <ac:grpSpMk id="38" creationId="{FE34583E-D546-4401-8BEC-7DB05751DC74}"/>
          </ac:grpSpMkLst>
        </pc:grpChg>
      </pc:sldChg>
      <pc:sldChg chg="modSp">
        <pc:chgData name="백창현" userId="3f287d94-bf8e-46cc-bf91-2c93175a0e60" providerId="ADAL" clId="{BCB88A2F-BBF4-473D-B78B-5AAFBFBFDBC6}" dt="2021-08-25T03:47:26.382" v="811"/>
        <pc:sldMkLst>
          <pc:docMk/>
          <pc:sldMk cId="3617525038" sldId="298"/>
        </pc:sldMkLst>
        <pc:spChg chg="mod">
          <ac:chgData name="백창현" userId="3f287d94-bf8e-46cc-bf91-2c93175a0e60" providerId="ADAL" clId="{BCB88A2F-BBF4-473D-B78B-5AAFBFBFDBC6}" dt="2021-08-25T03:46:40.772" v="807"/>
          <ac:spMkLst>
            <pc:docMk/>
            <pc:sldMk cId="3617525038" sldId="298"/>
            <ac:spMk id="2" creationId="{9460AFC2-429A-4C36-834D-76FCEBB149D1}"/>
          </ac:spMkLst>
        </pc:spChg>
        <pc:graphicFrameChg chg="mod">
          <ac:chgData name="백창현" userId="3f287d94-bf8e-46cc-bf91-2c93175a0e60" providerId="ADAL" clId="{BCB88A2F-BBF4-473D-B78B-5AAFBFBFDBC6}" dt="2021-08-25T03:47:26.382" v="811"/>
          <ac:graphicFrameMkLst>
            <pc:docMk/>
            <pc:sldMk cId="3617525038" sldId="298"/>
            <ac:graphicFrameMk id="18" creationId="{CA9BB257-E3FB-4382-84D5-94DB557FBF52}"/>
          </ac:graphicFrameMkLst>
        </pc:graphicFrameChg>
      </pc:sldChg>
      <pc:sldChg chg="addSp modSp">
        <pc:chgData name="백창현" userId="3f287d94-bf8e-46cc-bf91-2c93175a0e60" providerId="ADAL" clId="{BCB88A2F-BBF4-473D-B78B-5AAFBFBFDBC6}" dt="2021-08-25T03:43:20.404" v="736" actId="20577"/>
        <pc:sldMkLst>
          <pc:docMk/>
          <pc:sldMk cId="2407568410" sldId="300"/>
        </pc:sldMkLst>
        <pc:spChg chg="mod">
          <ac:chgData name="백창현" userId="3f287d94-bf8e-46cc-bf91-2c93175a0e60" providerId="ADAL" clId="{BCB88A2F-BBF4-473D-B78B-5AAFBFBFDBC6}" dt="2021-08-25T02:55:42.885" v="23" actId="207"/>
          <ac:spMkLst>
            <pc:docMk/>
            <pc:sldMk cId="2407568410" sldId="300"/>
            <ac:spMk id="2" creationId="{FF4D1EE8-E4A0-48F2-9E2E-E65EA80A6AC9}"/>
          </ac:spMkLst>
        </pc:spChg>
        <pc:spChg chg="mod">
          <ac:chgData name="백창현" userId="3f287d94-bf8e-46cc-bf91-2c93175a0e60" providerId="ADAL" clId="{BCB88A2F-BBF4-473D-B78B-5AAFBFBFDBC6}" dt="2021-08-25T03:43:20.404" v="736" actId="20577"/>
          <ac:spMkLst>
            <pc:docMk/>
            <pc:sldMk cId="2407568410" sldId="300"/>
            <ac:spMk id="3" creationId="{B88E5398-E993-43B7-BB52-AAEEA9159F34}"/>
          </ac:spMkLst>
        </pc:spChg>
        <pc:spChg chg="mod">
          <ac:chgData name="백창현" userId="3f287d94-bf8e-46cc-bf91-2c93175a0e60" providerId="ADAL" clId="{BCB88A2F-BBF4-473D-B78B-5AAFBFBFDBC6}" dt="2021-08-25T03:14:54.402" v="294" actId="208"/>
          <ac:spMkLst>
            <pc:docMk/>
            <pc:sldMk cId="2407568410" sldId="300"/>
            <ac:spMk id="10" creationId="{3C4DA1AB-1AEE-4CBD-BA1F-D2C9D1423EB0}"/>
          </ac:spMkLst>
        </pc:spChg>
        <pc:spChg chg="mod">
          <ac:chgData name="백창현" userId="3f287d94-bf8e-46cc-bf91-2c93175a0e60" providerId="ADAL" clId="{BCB88A2F-BBF4-473D-B78B-5AAFBFBFDBC6}" dt="2021-08-25T03:14:54.402" v="294" actId="208"/>
          <ac:spMkLst>
            <pc:docMk/>
            <pc:sldMk cId="2407568410" sldId="300"/>
            <ac:spMk id="11" creationId="{9D6918A3-4C71-4059-B8FD-B0D2673B8A4D}"/>
          </ac:spMkLst>
        </pc:spChg>
        <pc:spChg chg="mod">
          <ac:chgData name="백창현" userId="3f287d94-bf8e-46cc-bf91-2c93175a0e60" providerId="ADAL" clId="{BCB88A2F-BBF4-473D-B78B-5AAFBFBFDBC6}" dt="2021-08-25T03:14:54.402" v="294" actId="208"/>
          <ac:spMkLst>
            <pc:docMk/>
            <pc:sldMk cId="2407568410" sldId="300"/>
            <ac:spMk id="12" creationId="{64B9AAD4-BF4E-485B-8F75-50CA3716C64A}"/>
          </ac:spMkLst>
        </pc:spChg>
        <pc:spChg chg="mod">
          <ac:chgData name="백창현" userId="3f287d94-bf8e-46cc-bf91-2c93175a0e60" providerId="ADAL" clId="{BCB88A2F-BBF4-473D-B78B-5AAFBFBFDBC6}" dt="2021-08-25T03:14:54.402" v="294" actId="208"/>
          <ac:spMkLst>
            <pc:docMk/>
            <pc:sldMk cId="2407568410" sldId="300"/>
            <ac:spMk id="13" creationId="{AE79EB10-FB76-45D0-9CCD-E3994FE53882}"/>
          </ac:spMkLst>
        </pc:spChg>
        <pc:grpChg chg="add mod">
          <ac:chgData name="백창현" userId="3f287d94-bf8e-46cc-bf91-2c93175a0e60" providerId="ADAL" clId="{BCB88A2F-BBF4-473D-B78B-5AAFBFBFDBC6}" dt="2021-08-25T03:42:27.851" v="719" actId="14100"/>
          <ac:grpSpMkLst>
            <pc:docMk/>
            <pc:sldMk cId="2407568410" sldId="300"/>
            <ac:grpSpMk id="4" creationId="{84685698-60E5-4909-A104-6E65E46ECE12}"/>
          </ac:grpSpMkLst>
        </pc:grpChg>
        <pc:grpChg chg="add mod">
          <ac:chgData name="백창현" userId="3f287d94-bf8e-46cc-bf91-2c93175a0e60" providerId="ADAL" clId="{BCB88A2F-BBF4-473D-B78B-5AAFBFBFDBC6}" dt="2021-08-25T03:42:48.099" v="730" actId="1036"/>
          <ac:grpSpMkLst>
            <pc:docMk/>
            <pc:sldMk cId="2407568410" sldId="300"/>
            <ac:grpSpMk id="14" creationId="{0247143C-78A2-49AC-92F2-6406E1C7C972}"/>
          </ac:grpSpMkLst>
        </pc:grpChg>
        <pc:picChg chg="mod">
          <ac:chgData name="백창현" userId="3f287d94-bf8e-46cc-bf91-2c93175a0e60" providerId="ADAL" clId="{BCB88A2F-BBF4-473D-B78B-5AAFBFBFDBC6}" dt="2021-08-25T03:14:07.200" v="291" actId="164"/>
          <ac:picMkLst>
            <pc:docMk/>
            <pc:sldMk cId="2407568410" sldId="300"/>
            <ac:picMk id="9" creationId="{5E6BFD16-57E9-4337-8F81-B52F32F08692}"/>
          </ac:picMkLst>
        </pc:picChg>
        <pc:cxnChg chg="add mod">
          <ac:chgData name="백창현" userId="3f287d94-bf8e-46cc-bf91-2c93175a0e60" providerId="ADAL" clId="{BCB88A2F-BBF4-473D-B78B-5AAFBFBFDBC6}" dt="2021-08-25T03:42:36.275" v="727" actId="1036"/>
          <ac:cxnSpMkLst>
            <pc:docMk/>
            <pc:sldMk cId="2407568410" sldId="300"/>
            <ac:cxnSpMk id="6" creationId="{92FCC0A0-9CA9-4F0D-AB8F-B69F9EA86172}"/>
          </ac:cxnSpMkLst>
        </pc:cxnChg>
      </pc:sldChg>
      <pc:sldChg chg="modSp">
        <pc:chgData name="백창현" userId="3f287d94-bf8e-46cc-bf91-2c93175a0e60" providerId="ADAL" clId="{BCB88A2F-BBF4-473D-B78B-5AAFBFBFDBC6}" dt="2021-08-25T03:58:29.566" v="852" actId="5793"/>
        <pc:sldMkLst>
          <pc:docMk/>
          <pc:sldMk cId="4017746633" sldId="303"/>
        </pc:sldMkLst>
        <pc:spChg chg="mod">
          <ac:chgData name="백창현" userId="3f287d94-bf8e-46cc-bf91-2c93175a0e60" providerId="ADAL" clId="{BCB88A2F-BBF4-473D-B78B-5AAFBFBFDBC6}" dt="2021-08-25T03:58:29.566" v="852" actId="5793"/>
          <ac:spMkLst>
            <pc:docMk/>
            <pc:sldMk cId="4017746633" sldId="303"/>
            <ac:spMk id="3" creationId="{25658DEF-8D84-45A4-B216-E4530BF5AA76}"/>
          </ac:spMkLst>
        </pc:spChg>
      </pc:sldChg>
      <pc:sldChg chg="addSp modSp">
        <pc:chgData name="백창현" userId="3f287d94-bf8e-46cc-bf91-2c93175a0e60" providerId="ADAL" clId="{BCB88A2F-BBF4-473D-B78B-5AAFBFBFDBC6}" dt="2021-08-25T04:03:04.487" v="994" actId="15"/>
        <pc:sldMkLst>
          <pc:docMk/>
          <pc:sldMk cId="3141720474" sldId="304"/>
        </pc:sldMkLst>
        <pc:spChg chg="mod">
          <ac:chgData name="백창현" userId="3f287d94-bf8e-46cc-bf91-2c93175a0e60" providerId="ADAL" clId="{BCB88A2F-BBF4-473D-B78B-5AAFBFBFDBC6}" dt="2021-08-25T04:03:04.487" v="994" actId="15"/>
          <ac:spMkLst>
            <pc:docMk/>
            <pc:sldMk cId="3141720474" sldId="304"/>
            <ac:spMk id="3" creationId="{6C8C9ECB-0928-4480-9757-D20324083EF4}"/>
          </ac:spMkLst>
        </pc:spChg>
        <pc:grpChg chg="add mod">
          <ac:chgData name="백창현" userId="3f287d94-bf8e-46cc-bf91-2c93175a0e60" providerId="ADAL" clId="{BCB88A2F-BBF4-473D-B78B-5AAFBFBFDBC6}" dt="2021-08-25T04:01:45.260" v="920" actId="1036"/>
          <ac:grpSpMkLst>
            <pc:docMk/>
            <pc:sldMk cId="3141720474" sldId="304"/>
            <ac:grpSpMk id="4" creationId="{D0D697E4-BAD0-423D-9AD2-05ECB9E2C566}"/>
          </ac:grpSpMkLst>
        </pc:grpChg>
        <pc:grpChg chg="add mod">
          <ac:chgData name="백창현" userId="3f287d94-bf8e-46cc-bf91-2c93175a0e60" providerId="ADAL" clId="{BCB88A2F-BBF4-473D-B78B-5AAFBFBFDBC6}" dt="2021-08-25T04:01:44.612" v="919" actId="1035"/>
          <ac:grpSpMkLst>
            <pc:docMk/>
            <pc:sldMk cId="3141720474" sldId="304"/>
            <ac:grpSpMk id="6" creationId="{FCD05577-936C-4DBB-8900-EA50225186D9}"/>
          </ac:grpSpMkLst>
        </pc:grpChg>
      </pc:sldChg>
      <pc:sldChg chg="addSp modSp">
        <pc:chgData name="백창현" userId="3f287d94-bf8e-46cc-bf91-2c93175a0e60" providerId="ADAL" clId="{BCB88A2F-BBF4-473D-B78B-5AAFBFBFDBC6}" dt="2021-08-25T03:40:14.724" v="705" actId="1035"/>
        <pc:sldMkLst>
          <pc:docMk/>
          <pc:sldMk cId="3464266003" sldId="309"/>
        </pc:sldMkLst>
        <pc:spChg chg="mod">
          <ac:chgData name="백창현" userId="3f287d94-bf8e-46cc-bf91-2c93175a0e60" providerId="ADAL" clId="{BCB88A2F-BBF4-473D-B78B-5AAFBFBFDBC6}" dt="2021-08-25T03:40:02.782" v="701" actId="404"/>
          <ac:spMkLst>
            <pc:docMk/>
            <pc:sldMk cId="3464266003" sldId="309"/>
            <ac:spMk id="3" creationId="{BE194B2A-5079-4AD9-ABC8-7499B5BD5C32}"/>
          </ac:spMkLst>
        </pc:spChg>
        <pc:grpChg chg="add mod">
          <ac:chgData name="백창현" userId="3f287d94-bf8e-46cc-bf91-2c93175a0e60" providerId="ADAL" clId="{BCB88A2F-BBF4-473D-B78B-5AAFBFBFDBC6}" dt="2021-08-25T03:40:14.724" v="705" actId="1035"/>
          <ac:grpSpMkLst>
            <pc:docMk/>
            <pc:sldMk cId="3464266003" sldId="309"/>
            <ac:grpSpMk id="4" creationId="{4CCA9981-43F5-427E-8DBC-A8D5AE48F374}"/>
          </ac:grpSpMkLst>
        </pc:grpChg>
        <pc:grpChg chg="add mod">
          <ac:chgData name="백창현" userId="3f287d94-bf8e-46cc-bf91-2c93175a0e60" providerId="ADAL" clId="{BCB88A2F-BBF4-473D-B78B-5AAFBFBFDBC6}" dt="2021-08-25T03:40:11.531" v="703" actId="571"/>
          <ac:grpSpMkLst>
            <pc:docMk/>
            <pc:sldMk cId="3464266003" sldId="309"/>
            <ac:grpSpMk id="6" creationId="{19049E68-F694-499D-9077-3F930144FADC}"/>
          </ac:grpSpMkLst>
        </pc:grpChg>
      </pc:sldChg>
      <pc:sldChg chg="addSp modSp">
        <pc:chgData name="백창현" userId="3f287d94-bf8e-46cc-bf91-2c93175a0e60" providerId="ADAL" clId="{BCB88A2F-BBF4-473D-B78B-5AAFBFBFDBC6}" dt="2021-08-25T04:02:21.692" v="956" actId="1035"/>
        <pc:sldMkLst>
          <pc:docMk/>
          <pc:sldMk cId="1273799849" sldId="310"/>
        </pc:sldMkLst>
        <pc:spChg chg="mod">
          <ac:chgData name="백창현" userId="3f287d94-bf8e-46cc-bf91-2c93175a0e60" providerId="ADAL" clId="{BCB88A2F-BBF4-473D-B78B-5AAFBFBFDBC6}" dt="2021-08-25T04:02:16.837" v="940" actId="20577"/>
          <ac:spMkLst>
            <pc:docMk/>
            <pc:sldMk cId="1273799849" sldId="310"/>
            <ac:spMk id="3" creationId="{6C8C9ECB-0928-4480-9757-D20324083EF4}"/>
          </ac:spMkLst>
        </pc:spChg>
        <pc:grpChg chg="add mod">
          <ac:chgData name="백창현" userId="3f287d94-bf8e-46cc-bf91-2c93175a0e60" providerId="ADAL" clId="{BCB88A2F-BBF4-473D-B78B-5AAFBFBFDBC6}" dt="2021-08-25T04:02:07.061" v="933" actId="1036"/>
          <ac:grpSpMkLst>
            <pc:docMk/>
            <pc:sldMk cId="1273799849" sldId="310"/>
            <ac:grpSpMk id="4" creationId="{FB9BC953-E8F4-4DE3-A0F9-4BA16E14C0D4}"/>
          </ac:grpSpMkLst>
        </pc:grpChg>
        <pc:grpChg chg="add mod">
          <ac:chgData name="백창현" userId="3f287d94-bf8e-46cc-bf91-2c93175a0e60" providerId="ADAL" clId="{BCB88A2F-BBF4-473D-B78B-5AAFBFBFDBC6}" dt="2021-08-25T04:02:21.692" v="956" actId="1035"/>
          <ac:grpSpMkLst>
            <pc:docMk/>
            <pc:sldMk cId="1273799849" sldId="310"/>
            <ac:grpSpMk id="6" creationId="{B74870DD-ED9A-4CD8-85E2-E0F72B8A2FC5}"/>
          </ac:grpSpMkLst>
        </pc:grpChg>
      </pc:sldChg>
      <pc:sldChg chg="addSp delSp modSp add">
        <pc:chgData name="백창현" userId="3f287d94-bf8e-46cc-bf91-2c93175a0e60" providerId="ADAL" clId="{BCB88A2F-BBF4-473D-B78B-5AAFBFBFDBC6}" dt="2021-08-25T03:35:44.908" v="675"/>
        <pc:sldMkLst>
          <pc:docMk/>
          <pc:sldMk cId="3363967936" sldId="311"/>
        </pc:sldMkLst>
        <pc:spChg chg="del">
          <ac:chgData name="백창현" userId="3f287d94-bf8e-46cc-bf91-2c93175a0e60" providerId="ADAL" clId="{BCB88A2F-BBF4-473D-B78B-5AAFBFBFDBC6}" dt="2021-08-25T03:18:53.603" v="342" actId="478"/>
          <ac:spMkLst>
            <pc:docMk/>
            <pc:sldMk cId="3363967936" sldId="311"/>
            <ac:spMk id="2" creationId="{03FE82CC-4EBA-47A7-BD56-62569878273F}"/>
          </ac:spMkLst>
        </pc:spChg>
        <pc:spChg chg="del">
          <ac:chgData name="백창현" userId="3f287d94-bf8e-46cc-bf91-2c93175a0e60" providerId="ADAL" clId="{BCB88A2F-BBF4-473D-B78B-5AAFBFBFDBC6}" dt="2021-08-25T03:18:53.603" v="342" actId="478"/>
          <ac:spMkLst>
            <pc:docMk/>
            <pc:sldMk cId="3363967936" sldId="311"/>
            <ac:spMk id="3" creationId="{0C5729EB-D4D3-4F07-AB95-C191567103F0}"/>
          </ac:spMkLst>
        </pc:spChg>
        <pc:spChg chg="add mod">
          <ac:chgData name="백창현" userId="3f287d94-bf8e-46cc-bf91-2c93175a0e60" providerId="ADAL" clId="{BCB88A2F-BBF4-473D-B78B-5AAFBFBFDBC6}" dt="2021-08-25T03:35:23.476" v="665" actId="1035"/>
          <ac:spMkLst>
            <pc:docMk/>
            <pc:sldMk cId="3363967936" sldId="311"/>
            <ac:spMk id="4" creationId="{60372532-5758-4B01-9C1C-9AB7007E1FCF}"/>
          </ac:spMkLst>
        </pc:spChg>
        <pc:spChg chg="add del mod">
          <ac:chgData name="백창현" userId="3f287d94-bf8e-46cc-bf91-2c93175a0e60" providerId="ADAL" clId="{BCB88A2F-BBF4-473D-B78B-5AAFBFBFDBC6}" dt="2021-08-25T03:24:40.604" v="379" actId="478"/>
          <ac:spMkLst>
            <pc:docMk/>
            <pc:sldMk cId="3363967936" sldId="311"/>
            <ac:spMk id="5" creationId="{1DA31152-FA96-4511-8127-04D8CC771934}"/>
          </ac:spMkLst>
        </pc:spChg>
        <pc:spChg chg="add del">
          <ac:chgData name="백창현" userId="3f287d94-bf8e-46cc-bf91-2c93175a0e60" providerId="ADAL" clId="{BCB88A2F-BBF4-473D-B78B-5AAFBFBFDBC6}" dt="2021-08-25T03:24:40.604" v="379" actId="478"/>
          <ac:spMkLst>
            <pc:docMk/>
            <pc:sldMk cId="3363967936" sldId="311"/>
            <ac:spMk id="6" creationId="{8810BB90-E770-42FE-A224-E28C7AC606E0}"/>
          </ac:spMkLst>
        </pc:spChg>
        <pc:spChg chg="add del">
          <ac:chgData name="백창현" userId="3f287d94-bf8e-46cc-bf91-2c93175a0e60" providerId="ADAL" clId="{BCB88A2F-BBF4-473D-B78B-5AAFBFBFDBC6}" dt="2021-08-25T03:24:40.604" v="379" actId="478"/>
          <ac:spMkLst>
            <pc:docMk/>
            <pc:sldMk cId="3363967936" sldId="311"/>
            <ac:spMk id="7" creationId="{ACA17C56-35B9-4501-9109-F77D54F68A3E}"/>
          </ac:spMkLst>
        </pc:spChg>
        <pc:spChg chg="add del">
          <ac:chgData name="백창현" userId="3f287d94-bf8e-46cc-bf91-2c93175a0e60" providerId="ADAL" clId="{BCB88A2F-BBF4-473D-B78B-5AAFBFBFDBC6}" dt="2021-08-25T03:24:40.604" v="379" actId="478"/>
          <ac:spMkLst>
            <pc:docMk/>
            <pc:sldMk cId="3363967936" sldId="311"/>
            <ac:spMk id="8" creationId="{E2727088-9280-47AB-AD1F-5642AA4F1082}"/>
          </ac:spMkLst>
        </pc:spChg>
        <pc:spChg chg="add del mod">
          <ac:chgData name="백창현" userId="3f287d94-bf8e-46cc-bf91-2c93175a0e60" providerId="ADAL" clId="{BCB88A2F-BBF4-473D-B78B-5AAFBFBFDBC6}" dt="2021-08-25T03:24:40.604" v="379" actId="478"/>
          <ac:spMkLst>
            <pc:docMk/>
            <pc:sldMk cId="3363967936" sldId="311"/>
            <ac:spMk id="9" creationId="{6C2FEB8F-814E-4A84-BE55-D326BFA49713}"/>
          </ac:spMkLst>
        </pc:spChg>
        <pc:spChg chg="add mod">
          <ac:chgData name="백창현" userId="3f287d94-bf8e-46cc-bf91-2c93175a0e60" providerId="ADAL" clId="{BCB88A2F-BBF4-473D-B78B-5AAFBFBFDBC6}" dt="2021-08-25T03:35:23.476" v="665" actId="1035"/>
          <ac:spMkLst>
            <pc:docMk/>
            <pc:sldMk cId="3363967936" sldId="311"/>
            <ac:spMk id="10" creationId="{241E1D5B-9009-4F67-8419-DB05AB957F43}"/>
          </ac:spMkLst>
        </pc:spChg>
        <pc:spChg chg="add mod">
          <ac:chgData name="백창현" userId="3f287d94-bf8e-46cc-bf91-2c93175a0e60" providerId="ADAL" clId="{BCB88A2F-BBF4-473D-B78B-5AAFBFBFDBC6}" dt="2021-08-25T03:35:23.476" v="665" actId="1035"/>
          <ac:spMkLst>
            <pc:docMk/>
            <pc:sldMk cId="3363967936" sldId="311"/>
            <ac:spMk id="11" creationId="{04A3B017-7CFC-4EC4-AB76-6E9129929C13}"/>
          </ac:spMkLst>
        </pc:spChg>
        <pc:spChg chg="add mod">
          <ac:chgData name="백창현" userId="3f287d94-bf8e-46cc-bf91-2c93175a0e60" providerId="ADAL" clId="{BCB88A2F-BBF4-473D-B78B-5AAFBFBFDBC6}" dt="2021-08-25T03:35:23.476" v="665" actId="1035"/>
          <ac:spMkLst>
            <pc:docMk/>
            <pc:sldMk cId="3363967936" sldId="311"/>
            <ac:spMk id="12" creationId="{F32AFBC9-9113-4348-90B7-8DA9F842E5EA}"/>
          </ac:spMkLst>
        </pc:spChg>
        <pc:spChg chg="add mod">
          <ac:chgData name="백창현" userId="3f287d94-bf8e-46cc-bf91-2c93175a0e60" providerId="ADAL" clId="{BCB88A2F-BBF4-473D-B78B-5AAFBFBFDBC6}" dt="2021-08-25T03:35:23.476" v="665" actId="1035"/>
          <ac:spMkLst>
            <pc:docMk/>
            <pc:sldMk cId="3363967936" sldId="311"/>
            <ac:spMk id="13" creationId="{E72CE99C-2BDC-4C96-8664-8593E44EEC5E}"/>
          </ac:spMkLst>
        </pc:spChg>
        <pc:spChg chg="add mod">
          <ac:chgData name="백창현" userId="3f287d94-bf8e-46cc-bf91-2c93175a0e60" providerId="ADAL" clId="{BCB88A2F-BBF4-473D-B78B-5AAFBFBFDBC6}" dt="2021-08-25T03:35:23.476" v="665" actId="1035"/>
          <ac:spMkLst>
            <pc:docMk/>
            <pc:sldMk cId="3363967936" sldId="311"/>
            <ac:spMk id="14" creationId="{8AEEA8C2-A809-4340-A0EE-F311C7BDFCAE}"/>
          </ac:spMkLst>
        </pc:spChg>
        <pc:spChg chg="add mod">
          <ac:chgData name="백창현" userId="3f287d94-bf8e-46cc-bf91-2c93175a0e60" providerId="ADAL" clId="{BCB88A2F-BBF4-473D-B78B-5AAFBFBFDBC6}" dt="2021-08-25T03:35:23.476" v="665" actId="1035"/>
          <ac:spMkLst>
            <pc:docMk/>
            <pc:sldMk cId="3363967936" sldId="311"/>
            <ac:spMk id="15" creationId="{1A3E911E-0487-435A-AAEA-729712582178}"/>
          </ac:spMkLst>
        </pc:spChg>
        <pc:spChg chg="add mod">
          <ac:chgData name="백창현" userId="3f287d94-bf8e-46cc-bf91-2c93175a0e60" providerId="ADAL" clId="{BCB88A2F-BBF4-473D-B78B-5AAFBFBFDBC6}" dt="2021-08-25T03:35:23.476" v="665" actId="1035"/>
          <ac:spMkLst>
            <pc:docMk/>
            <pc:sldMk cId="3363967936" sldId="311"/>
            <ac:spMk id="16" creationId="{FA348212-69D7-410A-A442-BDE4D43E2DFD}"/>
          </ac:spMkLst>
        </pc:spChg>
        <pc:spChg chg="add mod">
          <ac:chgData name="백창현" userId="3f287d94-bf8e-46cc-bf91-2c93175a0e60" providerId="ADAL" clId="{BCB88A2F-BBF4-473D-B78B-5AAFBFBFDBC6}" dt="2021-08-25T03:35:23.476" v="665" actId="1035"/>
          <ac:spMkLst>
            <pc:docMk/>
            <pc:sldMk cId="3363967936" sldId="311"/>
            <ac:spMk id="17" creationId="{90933BE1-BD9C-41D8-830D-53B55C1C644B}"/>
          </ac:spMkLst>
        </pc:spChg>
        <pc:spChg chg="add mod">
          <ac:chgData name="백창현" userId="3f287d94-bf8e-46cc-bf91-2c93175a0e60" providerId="ADAL" clId="{BCB88A2F-BBF4-473D-B78B-5AAFBFBFDBC6}" dt="2021-08-25T03:35:23.476" v="665" actId="1035"/>
          <ac:spMkLst>
            <pc:docMk/>
            <pc:sldMk cId="3363967936" sldId="311"/>
            <ac:spMk id="18" creationId="{301ADED7-1063-490D-A4D4-55A7DEF69845}"/>
          </ac:spMkLst>
        </pc:spChg>
        <pc:spChg chg="add mod">
          <ac:chgData name="백창현" userId="3f287d94-bf8e-46cc-bf91-2c93175a0e60" providerId="ADAL" clId="{BCB88A2F-BBF4-473D-B78B-5AAFBFBFDBC6}" dt="2021-08-25T03:35:23.476" v="665" actId="1035"/>
          <ac:spMkLst>
            <pc:docMk/>
            <pc:sldMk cId="3363967936" sldId="311"/>
            <ac:spMk id="19" creationId="{A712342D-BA92-4D50-AF51-460CFF607743}"/>
          </ac:spMkLst>
        </pc:spChg>
        <pc:spChg chg="add mod">
          <ac:chgData name="백창현" userId="3f287d94-bf8e-46cc-bf91-2c93175a0e60" providerId="ADAL" clId="{BCB88A2F-BBF4-473D-B78B-5AAFBFBFDBC6}" dt="2021-08-25T03:35:23.476" v="665" actId="1035"/>
          <ac:spMkLst>
            <pc:docMk/>
            <pc:sldMk cId="3363967936" sldId="311"/>
            <ac:spMk id="20" creationId="{DE85F3EE-D15A-42ED-AA2D-08AF5DD939B7}"/>
          </ac:spMkLst>
        </pc:spChg>
        <pc:spChg chg="add del mod">
          <ac:chgData name="백창현" userId="3f287d94-bf8e-46cc-bf91-2c93175a0e60" providerId="ADAL" clId="{BCB88A2F-BBF4-473D-B78B-5AAFBFBFDBC6}" dt="2021-08-25T03:31:00.331" v="540" actId="478"/>
          <ac:spMkLst>
            <pc:docMk/>
            <pc:sldMk cId="3363967936" sldId="311"/>
            <ac:spMk id="21" creationId="{9FB8A535-D2B9-4A57-BBA2-C228FF40C966}"/>
          </ac:spMkLst>
        </pc:spChg>
        <pc:spChg chg="add mod">
          <ac:chgData name="백창현" userId="3f287d94-bf8e-46cc-bf91-2c93175a0e60" providerId="ADAL" clId="{BCB88A2F-BBF4-473D-B78B-5AAFBFBFDBC6}" dt="2021-08-25T03:30:08.969" v="501" actId="571"/>
          <ac:spMkLst>
            <pc:docMk/>
            <pc:sldMk cId="3363967936" sldId="311"/>
            <ac:spMk id="22" creationId="{D0687F3A-11F1-430E-94AD-7A7E99040AFF}"/>
          </ac:spMkLst>
        </pc:spChg>
        <pc:spChg chg="add del mod">
          <ac:chgData name="백창현" userId="3f287d94-bf8e-46cc-bf91-2c93175a0e60" providerId="ADAL" clId="{BCB88A2F-BBF4-473D-B78B-5AAFBFBFDBC6}" dt="2021-08-25T03:31:00.331" v="540" actId="478"/>
          <ac:spMkLst>
            <pc:docMk/>
            <pc:sldMk cId="3363967936" sldId="311"/>
            <ac:spMk id="23" creationId="{0B824DAA-7282-471A-AA77-631159D62F9A}"/>
          </ac:spMkLst>
        </pc:spChg>
        <pc:spChg chg="add mod">
          <ac:chgData name="백창현" userId="3f287d94-bf8e-46cc-bf91-2c93175a0e60" providerId="ADAL" clId="{BCB88A2F-BBF4-473D-B78B-5AAFBFBFDBC6}" dt="2021-08-25T03:35:23.476" v="665" actId="1035"/>
          <ac:spMkLst>
            <pc:docMk/>
            <pc:sldMk cId="3363967936" sldId="311"/>
            <ac:spMk id="24" creationId="{AD4E4865-8CE6-4B48-AB72-6AB614010976}"/>
          </ac:spMkLst>
        </pc:spChg>
        <pc:spChg chg="add mod">
          <ac:chgData name="백창현" userId="3f287d94-bf8e-46cc-bf91-2c93175a0e60" providerId="ADAL" clId="{BCB88A2F-BBF4-473D-B78B-5AAFBFBFDBC6}" dt="2021-08-25T03:35:23.476" v="665" actId="1035"/>
          <ac:spMkLst>
            <pc:docMk/>
            <pc:sldMk cId="3363967936" sldId="311"/>
            <ac:spMk id="25" creationId="{2C6AB85B-C098-4115-8048-979EF480C6C9}"/>
          </ac:spMkLst>
        </pc:spChg>
        <pc:spChg chg="add mod">
          <ac:chgData name="백창현" userId="3f287d94-bf8e-46cc-bf91-2c93175a0e60" providerId="ADAL" clId="{BCB88A2F-BBF4-473D-B78B-5AAFBFBFDBC6}" dt="2021-08-25T03:35:23.476" v="665" actId="1035"/>
          <ac:spMkLst>
            <pc:docMk/>
            <pc:sldMk cId="3363967936" sldId="311"/>
            <ac:spMk id="26" creationId="{915421F0-5A6E-4326-A1BA-6845178C0AD0}"/>
          </ac:spMkLst>
        </pc:spChg>
        <pc:spChg chg="add mod">
          <ac:chgData name="백창현" userId="3f287d94-bf8e-46cc-bf91-2c93175a0e60" providerId="ADAL" clId="{BCB88A2F-BBF4-473D-B78B-5AAFBFBFDBC6}" dt="2021-08-25T03:35:23.476" v="665" actId="1035"/>
          <ac:spMkLst>
            <pc:docMk/>
            <pc:sldMk cId="3363967936" sldId="311"/>
            <ac:spMk id="27" creationId="{4ECFFF2C-1D39-429A-BE73-3C2E33BD8A6C}"/>
          </ac:spMkLst>
        </pc:spChg>
        <pc:spChg chg="add mod">
          <ac:chgData name="백창현" userId="3f287d94-bf8e-46cc-bf91-2c93175a0e60" providerId="ADAL" clId="{BCB88A2F-BBF4-473D-B78B-5AAFBFBFDBC6}" dt="2021-08-25T03:35:23.476" v="665" actId="1035"/>
          <ac:spMkLst>
            <pc:docMk/>
            <pc:sldMk cId="3363967936" sldId="311"/>
            <ac:spMk id="28" creationId="{DD6BAA23-8927-4F77-8407-16F9E4DDBBE8}"/>
          </ac:spMkLst>
        </pc:spChg>
        <pc:spChg chg="add mod">
          <ac:chgData name="백창현" userId="3f287d94-bf8e-46cc-bf91-2c93175a0e60" providerId="ADAL" clId="{BCB88A2F-BBF4-473D-B78B-5AAFBFBFDBC6}" dt="2021-08-25T03:35:23.476" v="665" actId="1035"/>
          <ac:spMkLst>
            <pc:docMk/>
            <pc:sldMk cId="3363967936" sldId="311"/>
            <ac:spMk id="29" creationId="{E29D0E6E-E4AC-4F19-ABCF-96CC8E9307D8}"/>
          </ac:spMkLst>
        </pc:spChg>
        <pc:spChg chg="add mod">
          <ac:chgData name="백창현" userId="3f287d94-bf8e-46cc-bf91-2c93175a0e60" providerId="ADAL" clId="{BCB88A2F-BBF4-473D-B78B-5AAFBFBFDBC6}" dt="2021-08-25T03:35:23.476" v="665" actId="1035"/>
          <ac:spMkLst>
            <pc:docMk/>
            <pc:sldMk cId="3363967936" sldId="311"/>
            <ac:spMk id="30" creationId="{EB12E80C-179B-476C-9332-583F16E6BE66}"/>
          </ac:spMkLst>
        </pc:spChg>
        <pc:spChg chg="add mod">
          <ac:chgData name="백창현" userId="3f287d94-bf8e-46cc-bf91-2c93175a0e60" providerId="ADAL" clId="{BCB88A2F-BBF4-473D-B78B-5AAFBFBFDBC6}" dt="2021-08-25T03:35:38.203" v="674" actId="1076"/>
          <ac:spMkLst>
            <pc:docMk/>
            <pc:sldMk cId="3363967936" sldId="311"/>
            <ac:spMk id="31" creationId="{410B7339-2AD1-45EF-983F-81F249FA07A1}"/>
          </ac:spMkLst>
        </pc:spChg>
        <pc:spChg chg="add">
          <ac:chgData name="백창현" userId="3f287d94-bf8e-46cc-bf91-2c93175a0e60" providerId="ADAL" clId="{BCB88A2F-BBF4-473D-B78B-5AAFBFBFDBC6}" dt="2021-08-25T03:35:44.908" v="675"/>
          <ac:spMkLst>
            <pc:docMk/>
            <pc:sldMk cId="3363967936" sldId="311"/>
            <ac:spMk id="32" creationId="{7CB6D3FD-89C6-4530-B283-11B6E8B50E26}"/>
          </ac:spMkLst>
        </pc:spChg>
      </pc:sldChg>
      <pc:sldMasterChg chg="modSldLayout">
        <pc:chgData name="백창현" userId="3f287d94-bf8e-46cc-bf91-2c93175a0e60" providerId="ADAL" clId="{BCB88A2F-BBF4-473D-B78B-5AAFBFBFDBC6}" dt="2021-08-25T03:36:26.483" v="682" actId="113"/>
        <pc:sldMasterMkLst>
          <pc:docMk/>
          <pc:sldMasterMk cId="4117722934" sldId="2147483648"/>
        </pc:sldMasterMkLst>
        <pc:sldLayoutChg chg="modSp">
          <pc:chgData name="백창현" userId="3f287d94-bf8e-46cc-bf91-2c93175a0e60" providerId="ADAL" clId="{BCB88A2F-BBF4-473D-B78B-5AAFBFBFDBC6}" dt="2021-08-25T02:47:10.817" v="13" actId="207"/>
          <pc:sldLayoutMkLst>
            <pc:docMk/>
            <pc:sldMasterMk cId="4117722934" sldId="2147483648"/>
            <pc:sldLayoutMk cId="1146230685" sldId="2147483649"/>
          </pc:sldLayoutMkLst>
          <pc:spChg chg="mod">
            <ac:chgData name="백창현" userId="3f287d94-bf8e-46cc-bf91-2c93175a0e60" providerId="ADAL" clId="{BCB88A2F-BBF4-473D-B78B-5AAFBFBFDBC6}" dt="2021-08-25T02:47:10.817" v="13" actId="207"/>
            <ac:spMkLst>
              <pc:docMk/>
              <pc:sldMasterMk cId="4117722934" sldId="2147483648"/>
              <pc:sldLayoutMk cId="1146230685" sldId="2147483649"/>
              <ac:spMk id="2" creationId="{97DAAFC1-4AA7-4CCD-BC94-FF90E015E262}"/>
            </ac:spMkLst>
          </pc:spChg>
          <pc:spChg chg="mod">
            <ac:chgData name="백창현" userId="3f287d94-bf8e-46cc-bf91-2c93175a0e60" providerId="ADAL" clId="{BCB88A2F-BBF4-473D-B78B-5AAFBFBFDBC6}" dt="2021-08-25T02:46:29.101" v="5" actId="207"/>
            <ac:spMkLst>
              <pc:docMk/>
              <pc:sldMasterMk cId="4117722934" sldId="2147483648"/>
              <pc:sldLayoutMk cId="1146230685" sldId="2147483649"/>
              <ac:spMk id="3" creationId="{ED430B32-8053-464C-87DA-94DE159EE0A0}"/>
            </ac:spMkLst>
          </pc:spChg>
          <pc:picChg chg="ord">
            <ac:chgData name="백창현" userId="3f287d94-bf8e-46cc-bf91-2c93175a0e60" providerId="ADAL" clId="{BCB88A2F-BBF4-473D-B78B-5AAFBFBFDBC6}" dt="2021-08-25T02:46:10.545" v="3" actId="167"/>
            <ac:picMkLst>
              <pc:docMk/>
              <pc:sldMasterMk cId="4117722934" sldId="2147483648"/>
              <pc:sldLayoutMk cId="1146230685" sldId="2147483649"/>
              <ac:picMk id="7" creationId="{B7EE4147-8887-4713-8C2F-1DF19F718D0C}"/>
            </ac:picMkLst>
          </pc:picChg>
        </pc:sldLayoutChg>
        <pc:sldLayoutChg chg="modSp">
          <pc:chgData name="백창현" userId="3f287d94-bf8e-46cc-bf91-2c93175a0e60" providerId="ADAL" clId="{BCB88A2F-BBF4-473D-B78B-5AAFBFBFDBC6}" dt="2021-08-25T03:36:26.483" v="682" actId="113"/>
          <pc:sldLayoutMkLst>
            <pc:docMk/>
            <pc:sldMasterMk cId="4117722934" sldId="2147483648"/>
            <pc:sldLayoutMk cId="3759074857" sldId="2147483650"/>
          </pc:sldLayoutMkLst>
          <pc:spChg chg="mod">
            <ac:chgData name="백창현" userId="3f287d94-bf8e-46cc-bf91-2c93175a0e60" providerId="ADAL" clId="{BCB88A2F-BBF4-473D-B78B-5AAFBFBFDBC6}" dt="2021-08-25T03:36:26.483" v="682" actId="113"/>
            <ac:spMkLst>
              <pc:docMk/>
              <pc:sldMasterMk cId="4117722934" sldId="2147483648"/>
              <pc:sldLayoutMk cId="3759074857" sldId="2147483650"/>
              <ac:spMk id="2" creationId="{74D33B67-4796-4FBD-AA98-2BDE0424DA3C}"/>
            </ac:spMkLst>
          </pc:spChg>
          <pc:spChg chg="mod">
            <ac:chgData name="백창현" userId="3f287d94-bf8e-46cc-bf91-2c93175a0e60" providerId="ADAL" clId="{BCB88A2F-BBF4-473D-B78B-5AAFBFBFDBC6}" dt="2021-08-25T02:47:05.748" v="12" actId="207"/>
            <ac:spMkLst>
              <pc:docMk/>
              <pc:sldMasterMk cId="4117722934" sldId="2147483648"/>
              <pc:sldLayoutMk cId="3759074857" sldId="2147483650"/>
              <ac:spMk id="3" creationId="{812EEAE8-FF14-4486-A962-4FB5AC0CEB89}"/>
            </ac:spMkLst>
          </pc:spChg>
          <pc:picChg chg="ord">
            <ac:chgData name="백창현" userId="3f287d94-bf8e-46cc-bf91-2c93175a0e60" providerId="ADAL" clId="{BCB88A2F-BBF4-473D-B78B-5AAFBFBFDBC6}" dt="2021-08-25T02:46:37.010" v="6" actId="167"/>
            <ac:picMkLst>
              <pc:docMk/>
              <pc:sldMasterMk cId="4117722934" sldId="2147483648"/>
              <pc:sldLayoutMk cId="3759074857" sldId="2147483650"/>
              <ac:picMk id="7" creationId="{815F2408-3FEA-4E50-A2CE-64C60CF99D04}"/>
            </ac:picMkLst>
          </pc:picChg>
        </pc:sldLayoutChg>
      </pc:sldMasterChg>
    </pc:docChg>
  </pc:docChgLst>
  <pc:docChgLst>
    <pc:chgData name=" " userId="3f287d94-bf8e-46cc-bf91-2c93175a0e60" providerId="ADAL" clId="{BCB88A2F-BBF4-473D-B78B-5AAFBFBFDBC6}"/>
    <pc:docChg chg="undo custSel modSld modMainMaster">
      <pc:chgData name=" " userId="3f287d94-bf8e-46cc-bf91-2c93175a0e60" providerId="ADAL" clId="{BCB88A2F-BBF4-473D-B78B-5AAFBFBFDBC6}" dt="2021-08-25T02:43:34.304" v="17" actId="478"/>
      <pc:docMkLst>
        <pc:docMk/>
      </pc:docMkLst>
      <pc:sldChg chg="addSp delSp modSp">
        <pc:chgData name=" " userId="3f287d94-bf8e-46cc-bf91-2c93175a0e60" providerId="ADAL" clId="{BCB88A2F-BBF4-473D-B78B-5AAFBFBFDBC6}" dt="2021-08-25T02:43:34.304" v="17" actId="478"/>
        <pc:sldMkLst>
          <pc:docMk/>
          <pc:sldMk cId="1411452152" sldId="256"/>
        </pc:sldMkLst>
        <pc:spChg chg="mod">
          <ac:chgData name=" " userId="3f287d94-bf8e-46cc-bf91-2c93175a0e60" providerId="ADAL" clId="{BCB88A2F-BBF4-473D-B78B-5AAFBFBFDBC6}" dt="2021-08-25T02:36:33.816" v="0"/>
          <ac:spMkLst>
            <pc:docMk/>
            <pc:sldMk cId="1411452152" sldId="256"/>
            <ac:spMk id="3" creationId="{D83D982F-D03C-4392-8993-2B627D991675}"/>
          </ac:spMkLst>
        </pc:spChg>
        <pc:grpChg chg="add del mod">
          <ac:chgData name=" " userId="3f287d94-bf8e-46cc-bf91-2c93175a0e60" providerId="ADAL" clId="{BCB88A2F-BBF4-473D-B78B-5AAFBFBFDBC6}" dt="2021-08-25T02:43:34.304" v="17" actId="478"/>
          <ac:grpSpMkLst>
            <pc:docMk/>
            <pc:sldMk cId="1411452152" sldId="256"/>
            <ac:grpSpMk id="4" creationId="{47172295-A0CC-49ED-B8CA-3BEF7AC3CF89}"/>
          </ac:grpSpMkLst>
        </pc:grpChg>
        <pc:picChg chg="del mod topLvl">
          <ac:chgData name=" " userId="3f287d94-bf8e-46cc-bf91-2c93175a0e60" providerId="ADAL" clId="{BCB88A2F-BBF4-473D-B78B-5AAFBFBFDBC6}" dt="2021-08-25T02:43:34.304" v="17" actId="478"/>
          <ac:picMkLst>
            <pc:docMk/>
            <pc:sldMk cId="1411452152" sldId="256"/>
            <ac:picMk id="5" creationId="{2467B98A-C6C0-41FF-9A23-DA6FD64F9405}"/>
          </ac:picMkLst>
        </pc:picChg>
      </pc:sldChg>
      <pc:sldChg chg="modSp">
        <pc:chgData name=" " userId="3f287d94-bf8e-46cc-bf91-2c93175a0e60" providerId="ADAL" clId="{BCB88A2F-BBF4-473D-B78B-5AAFBFBFDBC6}" dt="2021-08-25T02:37:17.378" v="4" actId="27636"/>
        <pc:sldMkLst>
          <pc:docMk/>
          <pc:sldMk cId="3568510710" sldId="282"/>
        </pc:sldMkLst>
        <pc:spChg chg="mod">
          <ac:chgData name=" " userId="3f287d94-bf8e-46cc-bf91-2c93175a0e60" providerId="ADAL" clId="{BCB88A2F-BBF4-473D-B78B-5AAFBFBFDBC6}" dt="2021-08-25T02:37:17.378" v="4" actId="27636"/>
          <ac:spMkLst>
            <pc:docMk/>
            <pc:sldMk cId="3568510710" sldId="282"/>
            <ac:spMk id="3" creationId="{B3438237-B97E-401C-84BD-B5D8A7F87F83}"/>
          </ac:spMkLst>
        </pc:spChg>
      </pc:sldChg>
      <pc:sldMasterChg chg="setBg modSldLayout">
        <pc:chgData name=" " userId="3f287d94-bf8e-46cc-bf91-2c93175a0e60" providerId="ADAL" clId="{BCB88A2F-BBF4-473D-B78B-5AAFBFBFDBC6}" dt="2021-08-25T02:40:11.102" v="15"/>
        <pc:sldMasterMkLst>
          <pc:docMk/>
          <pc:sldMasterMk cId="4117722934" sldId="2147483648"/>
        </pc:sldMasterMkLst>
        <pc:sldLayoutChg chg="addSp setBg">
          <pc:chgData name=" " userId="3f287d94-bf8e-46cc-bf91-2c93175a0e60" providerId="ADAL" clId="{BCB88A2F-BBF4-473D-B78B-5AAFBFBFDBC6}" dt="2021-08-25T02:40:11.102" v="15"/>
          <pc:sldLayoutMkLst>
            <pc:docMk/>
            <pc:sldMasterMk cId="4117722934" sldId="2147483648"/>
            <pc:sldLayoutMk cId="1146230685" sldId="2147483649"/>
          </pc:sldLayoutMkLst>
          <pc:picChg chg="add">
            <ac:chgData name=" " userId="3f287d94-bf8e-46cc-bf91-2c93175a0e60" providerId="ADAL" clId="{BCB88A2F-BBF4-473D-B78B-5AAFBFBFDBC6}" dt="2021-08-25T02:37:58.217" v="10"/>
            <ac:picMkLst>
              <pc:docMk/>
              <pc:sldMasterMk cId="4117722934" sldId="2147483648"/>
              <pc:sldLayoutMk cId="1146230685" sldId="2147483649"/>
              <ac:picMk id="7" creationId="{B7EE4147-8887-4713-8C2F-1DF19F718D0C}"/>
            </ac:picMkLst>
          </pc:picChg>
        </pc:sldLayoutChg>
        <pc:sldLayoutChg chg="addSp">
          <pc:chgData name=" " userId="3f287d94-bf8e-46cc-bf91-2c93175a0e60" providerId="ADAL" clId="{BCB88A2F-BBF4-473D-B78B-5AAFBFBFDBC6}" dt="2021-08-25T02:38:01.564" v="11"/>
          <pc:sldLayoutMkLst>
            <pc:docMk/>
            <pc:sldMasterMk cId="4117722934" sldId="2147483648"/>
            <pc:sldLayoutMk cId="3759074857" sldId="2147483650"/>
          </pc:sldLayoutMkLst>
          <pc:picChg chg="add">
            <ac:chgData name=" " userId="3f287d94-bf8e-46cc-bf91-2c93175a0e60" providerId="ADAL" clId="{BCB88A2F-BBF4-473D-B78B-5AAFBFBFDBC6}" dt="2021-08-25T02:38:01.564" v="11"/>
            <ac:picMkLst>
              <pc:docMk/>
              <pc:sldMasterMk cId="4117722934" sldId="2147483648"/>
              <pc:sldLayoutMk cId="3759074857" sldId="2147483650"/>
              <ac:picMk id="7" creationId="{815F2408-3FEA-4E50-A2CE-64C60CF99D04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FD9A1-8C04-4937-AB4F-8B9207DC3D16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EAF44-6C15-4F47-ACA8-9CC74E278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308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EAF44-6C15-4F47-ACA8-9CC74E27893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234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Experimental, correlational study </a:t>
            </a:r>
            <a:r>
              <a:rPr lang="ko-KR" altLang="en-US" dirty="0"/>
              <a:t>모두에서 </a:t>
            </a:r>
            <a:r>
              <a:rPr lang="en-US" altLang="ko-KR" dirty="0"/>
              <a:t>social </a:t>
            </a:r>
            <a:r>
              <a:rPr lang="en-US" altLang="ko-KR" dirty="0" err="1"/>
              <a:t>distanc</a:t>
            </a:r>
            <a:r>
              <a:rPr lang="ko-KR" altLang="en-US" dirty="0"/>
              <a:t>에는 유의한 영향을 주지 않았으나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Correlation</a:t>
            </a:r>
            <a:r>
              <a:rPr lang="en-US" altLang="ko-KR" baseline="0" dirty="0"/>
              <a:t> study</a:t>
            </a:r>
            <a:r>
              <a:rPr lang="ko-KR" altLang="en-US" baseline="0" dirty="0"/>
              <a:t>에서는 증가시키는 방향성을 보임</a:t>
            </a:r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EAF44-6C15-4F47-ACA8-9CC74E27893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560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동양 </a:t>
            </a:r>
            <a:r>
              <a:rPr lang="en-US" altLang="ko-KR" dirty="0"/>
              <a:t>– </a:t>
            </a:r>
            <a:r>
              <a:rPr lang="ko-KR" altLang="en-US" dirty="0"/>
              <a:t>내인적</a:t>
            </a:r>
            <a:r>
              <a:rPr lang="en-US" altLang="ko-KR" dirty="0"/>
              <a:t>, </a:t>
            </a:r>
            <a:r>
              <a:rPr lang="ko-KR" altLang="en-US" dirty="0"/>
              <a:t>개인문제 가족문제 스스로 해결해야할 문제 </a:t>
            </a:r>
            <a:r>
              <a:rPr lang="en-US" altLang="ko-KR" dirty="0"/>
              <a:t>(</a:t>
            </a:r>
            <a:r>
              <a:rPr lang="ko-KR" altLang="en-US" dirty="0"/>
              <a:t>이전 문헌 근거하여 설명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이런 </a:t>
            </a:r>
            <a:r>
              <a:rPr lang="en-US" altLang="ko-KR" dirty="0"/>
              <a:t>explanation </a:t>
            </a:r>
            <a:r>
              <a:rPr lang="ko-KR" altLang="en-US" dirty="0"/>
              <a:t>전략이 도움될 수</a:t>
            </a:r>
            <a:endParaRPr lang="en-US" altLang="ko-KR" dirty="0"/>
          </a:p>
          <a:p>
            <a:r>
              <a:rPr lang="ko-KR" altLang="en-US" dirty="0"/>
              <a:t>환자군보다는 대중에서 높이는 경향</a:t>
            </a:r>
            <a:endParaRPr lang="en-US" altLang="ko-KR" dirty="0"/>
          </a:p>
          <a:p>
            <a:r>
              <a:rPr lang="ko-KR" altLang="en-US" dirty="0"/>
              <a:t>일반인 </a:t>
            </a:r>
            <a:r>
              <a:rPr lang="ko-KR" altLang="en-US" dirty="0" err="1" smtClean="0"/>
              <a:t>질병교육시</a:t>
            </a:r>
            <a:r>
              <a:rPr lang="ko-KR" altLang="en-US" dirty="0" smtClean="0"/>
              <a:t> </a:t>
            </a:r>
            <a:r>
              <a:rPr lang="ko-KR" altLang="en-US" dirty="0"/>
              <a:t>강조할 필요가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+ blame(</a:t>
            </a:r>
            <a:r>
              <a:rPr lang="ko-KR" altLang="en-US" dirty="0"/>
              <a:t>같은 </a:t>
            </a:r>
            <a:r>
              <a:rPr lang="ko-KR" altLang="en-US" dirty="0" smtClean="0"/>
              <a:t>맥락에서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다음</a:t>
            </a:r>
            <a:endParaRPr lang="en-US" altLang="ko-KR" dirty="0"/>
          </a:p>
          <a:p>
            <a:r>
              <a:rPr lang="en-US" altLang="ko-KR" dirty="0"/>
              <a:t>Danger, pessimism</a:t>
            </a:r>
          </a:p>
          <a:p>
            <a:r>
              <a:rPr lang="en-US" altLang="ko-KR" dirty="0" err="1"/>
              <a:t>Pulbic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pt.</a:t>
            </a:r>
            <a:r>
              <a:rPr lang="ko-KR" altLang="en-US" dirty="0"/>
              <a:t> 따로 설명</a:t>
            </a:r>
            <a:endParaRPr lang="en-US" altLang="ko-KR" dirty="0"/>
          </a:p>
          <a:p>
            <a:r>
              <a:rPr lang="ko-KR" altLang="en-US" dirty="0"/>
              <a:t>일반인</a:t>
            </a:r>
            <a:r>
              <a:rPr lang="en-US" altLang="ko-KR" dirty="0"/>
              <a:t>, </a:t>
            </a:r>
            <a:r>
              <a:rPr lang="ko-KR" altLang="en-US" dirty="0"/>
              <a:t>환자군 대상 </a:t>
            </a:r>
            <a:r>
              <a:rPr lang="ko-KR" altLang="en-US" dirty="0" err="1"/>
              <a:t>설명시</a:t>
            </a:r>
            <a:r>
              <a:rPr lang="ko-KR" altLang="en-US" dirty="0"/>
              <a:t> 주의</a:t>
            </a:r>
            <a:endParaRPr lang="en-US" altLang="ko-KR" dirty="0"/>
          </a:p>
          <a:p>
            <a:r>
              <a:rPr lang="ko-KR" altLang="en-US" dirty="0" err="1"/>
              <a:t>에후에</a:t>
            </a:r>
            <a:r>
              <a:rPr lang="ko-KR" altLang="en-US" dirty="0"/>
              <a:t> 대해 적절한 정보를 반드시 포함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EAF44-6C15-4F47-ACA8-9CC74E27893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987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EAF44-6C15-4F47-ACA8-9CC74E27893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358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EAF44-6C15-4F47-ACA8-9CC74E27893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409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EAF44-6C15-4F47-ACA8-9CC74E27893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717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EAF44-6C15-4F47-ACA8-9CC74E27893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243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Experimental study</a:t>
            </a:r>
            <a:r>
              <a:rPr lang="ko-KR" altLang="en-US" dirty="0"/>
              <a:t>에서는 유의미한 결과를 보이지 </a:t>
            </a:r>
            <a:r>
              <a:rPr lang="ko-KR" altLang="en-US" dirty="0">
                <a:solidFill>
                  <a:srgbClr val="FF0000"/>
                </a:solidFill>
              </a:rPr>
              <a:t>않았으나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증가시키는 방향성을 보임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dirty="0"/>
              <a:t>Correlational study</a:t>
            </a:r>
            <a:r>
              <a:rPr lang="ko-KR" altLang="en-US" dirty="0"/>
              <a:t>에서는 유의미하게 </a:t>
            </a:r>
            <a:r>
              <a:rPr lang="en-US" altLang="ko-KR" dirty="0"/>
              <a:t>help seeking behavior</a:t>
            </a:r>
            <a:r>
              <a:rPr lang="ko-KR" altLang="en-US" dirty="0"/>
              <a:t>를 </a:t>
            </a:r>
            <a:r>
              <a:rPr lang="en-US" altLang="ko-KR" dirty="0"/>
              <a:t>increase</a:t>
            </a:r>
          </a:p>
          <a:p>
            <a:r>
              <a:rPr lang="ko-KR" altLang="en-US" dirty="0"/>
              <a:t>특히</a:t>
            </a:r>
            <a:r>
              <a:rPr lang="en-US" altLang="ko-KR" dirty="0"/>
              <a:t>, </a:t>
            </a:r>
            <a:r>
              <a:rPr lang="ko-KR" altLang="en-US" dirty="0"/>
              <a:t>동서양을 비교했을 때</a:t>
            </a:r>
            <a:r>
              <a:rPr lang="en-US" altLang="ko-KR" dirty="0"/>
              <a:t>, </a:t>
            </a:r>
            <a:r>
              <a:rPr lang="ko-KR" altLang="en-US" dirty="0"/>
              <a:t>동양에서 </a:t>
            </a:r>
            <a:r>
              <a:rPr lang="en-US" altLang="ko-KR" dirty="0"/>
              <a:t>help seeking behavior</a:t>
            </a:r>
            <a:r>
              <a:rPr lang="ko-KR" altLang="en-US" dirty="0"/>
              <a:t>가 유의미하게 </a:t>
            </a:r>
            <a:r>
              <a:rPr lang="en-US" altLang="ko-KR" dirty="0"/>
              <a:t>increase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EAF44-6C15-4F47-ACA8-9CC74E27893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028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Experimental study</a:t>
            </a:r>
            <a:r>
              <a:rPr lang="ko-KR" altLang="en-US" dirty="0"/>
              <a:t>에서는 유의미하게 </a:t>
            </a:r>
            <a:r>
              <a:rPr lang="en-US" altLang="ko-KR" dirty="0"/>
              <a:t>blame</a:t>
            </a:r>
            <a:r>
              <a:rPr lang="ko-KR" altLang="en-US" dirty="0"/>
              <a:t>을 </a:t>
            </a:r>
            <a:r>
              <a:rPr lang="en-US" altLang="ko-KR" dirty="0"/>
              <a:t>decrease</a:t>
            </a:r>
          </a:p>
          <a:p>
            <a:r>
              <a:rPr lang="en-US" altLang="ko-KR" dirty="0"/>
              <a:t>Correlational study</a:t>
            </a:r>
            <a:r>
              <a:rPr lang="ko-KR" altLang="en-US" dirty="0"/>
              <a:t>에서는 유의미한 결과가 없었음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EAF44-6C15-4F47-ACA8-9CC74E27893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146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Experimental study</a:t>
            </a:r>
            <a:r>
              <a:rPr lang="ko-KR" altLang="en-US" dirty="0"/>
              <a:t>에서 유의미하게 </a:t>
            </a:r>
            <a:r>
              <a:rPr lang="en-US" altLang="ko-KR" dirty="0"/>
              <a:t>dangerousness</a:t>
            </a:r>
            <a:r>
              <a:rPr lang="ko-KR" altLang="en-US" dirty="0"/>
              <a:t>을 </a:t>
            </a:r>
            <a:r>
              <a:rPr lang="en-US" altLang="ko-KR" dirty="0"/>
              <a:t>increase</a:t>
            </a:r>
          </a:p>
          <a:p>
            <a:r>
              <a:rPr lang="en-US" altLang="ko-KR" dirty="0"/>
              <a:t>Correlational study</a:t>
            </a:r>
            <a:r>
              <a:rPr lang="ko-KR" altLang="en-US" dirty="0"/>
              <a:t>에서 유의미하게 </a:t>
            </a:r>
            <a:r>
              <a:rPr lang="en-US" altLang="ko-KR" dirty="0"/>
              <a:t>dangerousness</a:t>
            </a:r>
            <a:r>
              <a:rPr lang="ko-KR" altLang="en-US" dirty="0"/>
              <a:t>을 </a:t>
            </a:r>
            <a:r>
              <a:rPr lang="en-US" altLang="ko-KR" dirty="0"/>
              <a:t>increase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EAF44-6C15-4F47-ACA8-9CC74E27893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880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Experimental study</a:t>
            </a:r>
            <a:r>
              <a:rPr lang="ko-KR" altLang="en-US" dirty="0"/>
              <a:t>에서 증가시키는 방향성을 보였으나 유의한 수준은 아니었음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EAF44-6C15-4F47-ACA8-9CC74E27893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094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EE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2">
            <a:extLst>
              <a:ext uri="{FF2B5EF4-FFF2-40B4-BE49-F238E27FC236}">
                <a16:creationId xmlns:a16="http://schemas.microsoft.com/office/drawing/2014/main" xmlns="" id="{B7EE4147-8887-4713-8C2F-1DF19F718D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0800000">
            <a:off x="171451" y="171450"/>
            <a:ext cx="11849100" cy="65532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7DAAFC1-4AA7-4CCD-BC94-FF90E015E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D430B32-8053-464C-87DA-94DE159EE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D82E846-BA48-49BA-AAAE-89F8002CF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253A0-1E72-4046-A8AA-305704D3DB80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231D4FA-2439-461F-BDE6-E63442717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C6DB903-FBBB-4634-9EDB-DBB9E1B59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052D-2D80-472B-AD97-17967DB76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230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9F24D24-1A60-4764-B050-0B9B52F5E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58241871-3EBD-4FEB-AF32-59265D98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6A490B7-C3B0-4867-B0E7-DC0493D0E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253A0-1E72-4046-A8AA-305704D3DB80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38C24F6-5044-4AE9-B264-09423A000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4AA68CB-B30D-49A1-8EC5-9BA50B41A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052D-2D80-472B-AD97-17967DB76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75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50F2ACC-BC2D-4241-A229-273A624D7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A38CEDE-A149-4022-952D-EFC8E16B8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28E2A46-5351-43DC-A9B3-54A1A84D7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253A0-1E72-4046-A8AA-305704D3DB80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58E1138-A6D8-4A8D-A488-FA4F030F2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2FC7A46-8CA6-4E69-99DF-CE054AE81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052D-2D80-472B-AD97-17967DB76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137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2">
            <a:extLst>
              <a:ext uri="{FF2B5EF4-FFF2-40B4-BE49-F238E27FC236}">
                <a16:creationId xmlns:a16="http://schemas.microsoft.com/office/drawing/2014/main" xmlns="" id="{815F2408-3FEA-4E50-A2CE-64C60CF99D0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0800000">
            <a:off x="171451" y="171450"/>
            <a:ext cx="11849100" cy="65532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4D33B67-4796-4FBD-AA98-2BDE0424D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12EEAE8-FF14-4486-A962-4FB5AC0CE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EDC1D5C-7E72-46FA-87F2-54386213A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253A0-1E72-4046-A8AA-305704D3DB80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CEB8690-B67A-4FFF-AD3D-C885BC54D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03B5D1E-8EAD-41E1-95D5-CF6F645D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052D-2D80-472B-AD97-17967DB76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074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4C8E662-5F1B-4E9E-B3B8-3FA45B4C1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2327A56-5F55-41B1-8914-0491B2E82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98D7AAF-87E5-4678-B641-E0AD31A6B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253A0-1E72-4046-A8AA-305704D3DB80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34661B5-B25F-45B7-B83A-E54269CA6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D19BCA5-A104-4367-BA97-D9BC264FF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052D-2D80-472B-AD97-17967DB76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5C1C8B-F904-4C60-A811-31A3E7181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25F7798-6EB1-4D62-A684-3746058FD9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6A0E1DB-32DD-4D39-9DAD-9CD03CAD4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CC581DA-E782-4C86-92C6-B22EC9288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253A0-1E72-4046-A8AA-305704D3DB80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6092312-0C5B-4BBC-A844-0B2A2F1A4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8555BB8-8F3C-4AD8-86F5-6692DB389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052D-2D80-472B-AD97-17967DB76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847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99A6050-E2C4-4BA4-8545-7B5388FF7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9D347A4-1F85-4B32-A380-A4388E91C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78B7D159-31AD-4D98-8AD5-EB4810455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95962E8A-9041-4925-A3AD-F340D66E0E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6A2C1F34-1BF4-48F1-BBF5-5E3D13CA21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7A9BFCA7-38E1-43AB-B07F-E8E7867BF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253A0-1E72-4046-A8AA-305704D3DB80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E527A343-8B45-4683-9AF2-A7CA2193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0B3A130A-D2B5-4A41-A8F3-A8D6CEC77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052D-2D80-472B-AD97-17967DB76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678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AF5CBFE-8A32-4576-B258-8B71B787C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9A953D64-26AC-4F15-8ECF-E838D1CE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253A0-1E72-4046-A8AA-305704D3DB80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A4B1AAB-737E-48E0-83E1-15D3D051F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CFE322E-3345-4A26-9B16-E99C11728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052D-2D80-472B-AD97-17967DB76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822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975603AE-1194-4CE7-A451-93D5C8398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253A0-1E72-4046-A8AA-305704D3DB80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7ECA1943-AE02-4367-80D1-BF079752C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67A6DE82-5E74-45A1-B7C6-55CCCD947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052D-2D80-472B-AD97-17967DB76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92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748BD70-58B2-46CA-867A-50192D611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E0988FE-0E86-4906-A8AD-7E176B065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DBA8E371-C74B-41DC-839C-80A4EF32D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3E5C809-E66A-49E0-A30E-25A9B6581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253A0-1E72-4046-A8AA-305704D3DB80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018C69F-2DD7-46F6-9F41-24595F0FD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A9A9584-B527-4C0E-99C5-EDAC2312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052D-2D80-472B-AD97-17967DB76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879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E77E73-515D-46DE-8223-79B6E85A8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91ED29C9-F6BF-4CCE-878C-C84F446206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7EAB1B9-248E-4D57-A23D-DF0E6DDAD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920553C-C8ED-4616-AC67-AEA51BBE2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253A0-1E72-4046-A8AA-305704D3DB80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E700F9B-B27C-4955-BFB8-CB62E1916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674E758-B38F-435A-9508-9076D9947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052D-2D80-472B-AD97-17967DB76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14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9666FD8E-CFCB-4F99-BE39-CBC1B19A4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2E6B9DB-CF3E-4752-9B7F-A992FE294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5FADC93-4A1A-45C0-944E-457442A50E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253A0-1E72-4046-A8AA-305704D3DB80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A7826CB-5294-407E-BD41-5249D0F29E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790E155-F317-438C-88A5-A1B057695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A052D-2D80-472B-AD97-17967DB76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72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02E6D17-6D8E-4823-AF5C-9A17984CE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1813" y="1330766"/>
            <a:ext cx="10408374" cy="2387600"/>
          </a:xfrm>
        </p:spPr>
        <p:txBody>
          <a:bodyPr>
            <a:noAutofit/>
          </a:bodyPr>
          <a:lstStyle/>
          <a:p>
            <a:pPr algn="l" latinLnBrk="0"/>
            <a:r>
              <a:rPr lang="en-US" altLang="ko-KR" sz="3800" b="1" kern="0" spc="-200" dirty="0">
                <a:solidFill>
                  <a:srgbClr val="648B6C"/>
                </a:solidFill>
                <a:ea typeface="+mn-ea"/>
              </a:rPr>
              <a:t>Influence of biogenetic explanations of mental disorders on stigma and help-seeking behavior: A systematic review and meta-analysis</a:t>
            </a:r>
            <a:endParaRPr lang="ko-KR" altLang="en-US" sz="3800" b="1" kern="0" spc="-200" dirty="0">
              <a:solidFill>
                <a:srgbClr val="648B6C"/>
              </a:solidFill>
              <a:ea typeface="+mn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83D982F-D03C-4392-8993-2B627D991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30638"/>
            <a:ext cx="9144000" cy="1655762"/>
          </a:xfrm>
        </p:spPr>
        <p:txBody>
          <a:bodyPr/>
          <a:lstStyle/>
          <a:p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Changhyeon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Baek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Seoul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Natioanl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University Hospital</a:t>
            </a:r>
          </a:p>
        </p:txBody>
      </p:sp>
    </p:spTree>
    <p:extLst>
      <p:ext uri="{BB962C8B-B14F-4D97-AF65-F5344CB8AC3E}">
        <p14:creationId xmlns:p14="http://schemas.microsoft.com/office/powerpoint/2010/main" val="1411452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4685BD8-68A8-4FC0-B754-1E2B72BD6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 3 - dangerousness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85CE94EF-E5B6-486F-911F-5E12E75739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675"/>
          <a:stretch/>
        </p:blipFill>
        <p:spPr>
          <a:xfrm>
            <a:off x="6149789" y="2884165"/>
            <a:ext cx="5966012" cy="240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F57CCE25-D1B1-4310-AE59-9B744805A9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78"/>
          <a:stretch/>
        </p:blipFill>
        <p:spPr>
          <a:xfrm>
            <a:off x="0" y="2834673"/>
            <a:ext cx="6096000" cy="20040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882378A-B35F-4EF4-A989-C5AA87924D45}"/>
              </a:ext>
            </a:extLst>
          </p:cNvPr>
          <p:cNvSpPr txBox="1"/>
          <p:nvPr/>
        </p:nvSpPr>
        <p:spPr>
          <a:xfrm>
            <a:off x="2284810" y="2324775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Experimental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43EE749-A012-44CE-A3D8-8EDC9F775A06}"/>
              </a:ext>
            </a:extLst>
          </p:cNvPr>
          <p:cNvSpPr txBox="1"/>
          <p:nvPr/>
        </p:nvSpPr>
        <p:spPr>
          <a:xfrm>
            <a:off x="8304270" y="2324775"/>
            <a:ext cx="1663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Correlational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636168" y="4267201"/>
            <a:ext cx="348916" cy="208547"/>
          </a:xfrm>
          <a:prstGeom prst="rect">
            <a:avLst/>
          </a:prstGeom>
          <a:noFill/>
          <a:ln>
            <a:solidFill>
              <a:srgbClr val="8A19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1069052" y="4774578"/>
            <a:ext cx="348916" cy="208547"/>
          </a:xfrm>
          <a:prstGeom prst="rect">
            <a:avLst/>
          </a:prstGeom>
          <a:noFill/>
          <a:ln>
            <a:solidFill>
              <a:srgbClr val="8A19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068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EE19B2A-C34C-4E02-9F20-1EA8178A6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 4 - pessimism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293324A-AEBB-48B1-96F9-027B518A09B6}"/>
              </a:ext>
            </a:extLst>
          </p:cNvPr>
          <p:cNvSpPr txBox="1"/>
          <p:nvPr/>
        </p:nvSpPr>
        <p:spPr>
          <a:xfrm>
            <a:off x="2375841" y="2324775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Experimental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6BA33C6-2FFC-46B2-A7B6-2C7EE921CC3C}"/>
              </a:ext>
            </a:extLst>
          </p:cNvPr>
          <p:cNvSpPr txBox="1"/>
          <p:nvPr/>
        </p:nvSpPr>
        <p:spPr>
          <a:xfrm>
            <a:off x="8667340" y="2324775"/>
            <a:ext cx="166378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Correlational</a:t>
            </a: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(-)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9E0B524D-58BB-46AF-AE30-5658DEA0B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02" y="2868706"/>
            <a:ext cx="71151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173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B7C03A4-AA9E-40A3-AC60-94DF6F857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 5 - social distance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2F31B48-DAA0-4BDE-8008-B30B589C7C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125"/>
          <a:stretch/>
        </p:blipFill>
        <p:spPr>
          <a:xfrm>
            <a:off x="38850" y="3442010"/>
            <a:ext cx="5572405" cy="156355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241E9285-8741-4F04-AE96-BEF67770B8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773"/>
          <a:stretch/>
        </p:blipFill>
        <p:spPr>
          <a:xfrm>
            <a:off x="5611256" y="2808381"/>
            <a:ext cx="6541893" cy="39554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2849605-BD9A-4A7F-9A9C-D594B26FAEFA}"/>
              </a:ext>
            </a:extLst>
          </p:cNvPr>
          <p:cNvSpPr txBox="1"/>
          <p:nvPr/>
        </p:nvSpPr>
        <p:spPr>
          <a:xfrm>
            <a:off x="1924494" y="2381683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Experimental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727D0A2-C889-45F7-879A-CFD985249E91}"/>
              </a:ext>
            </a:extLst>
          </p:cNvPr>
          <p:cNvSpPr txBox="1"/>
          <p:nvPr/>
        </p:nvSpPr>
        <p:spPr>
          <a:xfrm>
            <a:off x="8379083" y="2381683"/>
            <a:ext cx="1663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Correlational</a:t>
            </a:r>
          </a:p>
        </p:txBody>
      </p:sp>
    </p:spTree>
    <p:extLst>
      <p:ext uri="{BB962C8B-B14F-4D97-AF65-F5344CB8AC3E}">
        <p14:creationId xmlns:p14="http://schemas.microsoft.com/office/powerpoint/2010/main" val="3477231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8AE967A-787E-433E-8CC5-DEB287115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0F1BF539-5949-4059-A566-AA2911FF44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4347579"/>
              </p:ext>
            </p:extLst>
          </p:nvPr>
        </p:nvGraphicFramePr>
        <p:xfrm>
          <a:off x="838200" y="1825625"/>
          <a:ext cx="10515599" cy="466724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xmlns="" val="69852975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xmlns="" val="86214221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xmlns="" val="365498516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xmlns="" val="346160351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xmlns="" val="2380140990"/>
                    </a:ext>
                  </a:extLst>
                </a:gridCol>
              </a:tblGrid>
              <a:tr h="47189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Experimental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Correlational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4337512"/>
                  </a:ext>
                </a:extLst>
              </a:tr>
              <a:tr h="46543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Help seeking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Public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East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91201489"/>
                  </a:ext>
                </a:extLst>
              </a:tr>
              <a:tr h="465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   Patient (-)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West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49617908"/>
                  </a:ext>
                </a:extLst>
              </a:tr>
              <a:tr h="46543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Blame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Public</a:t>
                      </a:r>
                      <a:endParaRPr lang="ko-KR" altLang="en-US" dirty="0"/>
                    </a:p>
                  </a:txBody>
                  <a:tcPr anchor="ctr"/>
                </a:tc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(-)</a:t>
                      </a:r>
                      <a:endParaRPr lang="ko-KR" altLang="en-US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7550577"/>
                  </a:ext>
                </a:extLst>
              </a:tr>
              <a:tr h="465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Patient</a:t>
                      </a:r>
                      <a:endParaRPr lang="ko-KR" altLang="en-US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3155899"/>
                  </a:ext>
                </a:extLst>
              </a:tr>
              <a:tr h="46543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Dangerousness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Public</a:t>
                      </a:r>
                      <a:endParaRPr lang="ko-KR" altLang="en-US" dirty="0"/>
                    </a:p>
                  </a:txBody>
                  <a:tcPr anchor="ctr"/>
                </a:tc>
                <a:tc rowSpan="2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90586915"/>
                  </a:ext>
                </a:extLst>
              </a:tr>
              <a:tr h="465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Patient</a:t>
                      </a:r>
                      <a:endParaRPr lang="ko-KR" altLang="en-US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01220921"/>
                  </a:ext>
                </a:extLst>
              </a:tr>
              <a:tr h="46543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Pessimism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Public</a:t>
                      </a:r>
                      <a:endParaRPr lang="ko-KR" altLang="en-US" dirty="0"/>
                    </a:p>
                  </a:txBody>
                  <a:tcPr anchor="ctr"/>
                </a:tc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(-)</a:t>
                      </a:r>
                      <a:endParaRPr lang="ko-KR" altLang="en-US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13145472"/>
                  </a:ext>
                </a:extLst>
              </a:tr>
              <a:tr h="465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   Patient (-)</a:t>
                      </a:r>
                      <a:endParaRPr lang="ko-KR" altLang="en-US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32328365"/>
                  </a:ext>
                </a:extLst>
              </a:tr>
              <a:tr h="4718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Social distance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(-)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(-)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7123256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0C9CD26D-6AB2-4D97-9A30-808FA06A29AA}"/>
              </a:ext>
            </a:extLst>
          </p:cNvPr>
          <p:cNvCxnSpPr>
            <a:cxnSpLocks/>
          </p:cNvCxnSpPr>
          <p:nvPr/>
        </p:nvCxnSpPr>
        <p:spPr>
          <a:xfrm flipV="1">
            <a:off x="5280025" y="2458945"/>
            <a:ext cx="0" cy="61781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B645F6BF-2A16-4814-A547-B8CFB9B33353}"/>
              </a:ext>
            </a:extLst>
          </p:cNvPr>
          <p:cNvCxnSpPr>
            <a:cxnSpLocks/>
          </p:cNvCxnSpPr>
          <p:nvPr/>
        </p:nvCxnSpPr>
        <p:spPr>
          <a:xfrm flipV="1">
            <a:off x="10897721" y="2366682"/>
            <a:ext cx="0" cy="322731"/>
          </a:xfrm>
          <a:prstGeom prst="straightConnector1">
            <a:avLst/>
          </a:prstGeom>
          <a:ln w="19050">
            <a:solidFill>
              <a:srgbClr val="8A190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CCDAD81F-57B7-4BD7-B8F5-DE80C6666A76}"/>
              </a:ext>
            </a:extLst>
          </p:cNvPr>
          <p:cNvCxnSpPr>
            <a:cxnSpLocks/>
          </p:cNvCxnSpPr>
          <p:nvPr/>
        </p:nvCxnSpPr>
        <p:spPr>
          <a:xfrm>
            <a:off x="5280025" y="3356163"/>
            <a:ext cx="0" cy="655357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BFF4D1DF-EE63-4A98-8E96-12C01EAB72CE}"/>
              </a:ext>
            </a:extLst>
          </p:cNvPr>
          <p:cNvCxnSpPr>
            <a:cxnSpLocks/>
          </p:cNvCxnSpPr>
          <p:nvPr/>
        </p:nvCxnSpPr>
        <p:spPr>
          <a:xfrm flipV="1">
            <a:off x="8750300" y="2458945"/>
            <a:ext cx="0" cy="617818"/>
          </a:xfrm>
          <a:prstGeom prst="straightConnector1">
            <a:avLst/>
          </a:prstGeom>
          <a:ln w="19050">
            <a:solidFill>
              <a:srgbClr val="8A1906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3DD883DD-A118-4B22-B5A4-E37D78032809}"/>
              </a:ext>
            </a:extLst>
          </p:cNvPr>
          <p:cNvCxnSpPr>
            <a:cxnSpLocks/>
          </p:cNvCxnSpPr>
          <p:nvPr/>
        </p:nvCxnSpPr>
        <p:spPr>
          <a:xfrm flipV="1">
            <a:off x="10897721" y="2817532"/>
            <a:ext cx="0" cy="32273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09874191-95B7-42A9-BFDF-927C9E15D34E}"/>
              </a:ext>
            </a:extLst>
          </p:cNvPr>
          <p:cNvCxnSpPr>
            <a:cxnSpLocks/>
          </p:cNvCxnSpPr>
          <p:nvPr/>
        </p:nvCxnSpPr>
        <p:spPr>
          <a:xfrm>
            <a:off x="7524750" y="3310031"/>
            <a:ext cx="0" cy="31413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91F76205-9B3E-4E07-8496-6DCC253FF260}"/>
              </a:ext>
            </a:extLst>
          </p:cNvPr>
          <p:cNvCxnSpPr>
            <a:cxnSpLocks/>
          </p:cNvCxnSpPr>
          <p:nvPr/>
        </p:nvCxnSpPr>
        <p:spPr>
          <a:xfrm>
            <a:off x="7524750" y="3764058"/>
            <a:ext cx="0" cy="314137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47929D26-91E4-42CC-B2B2-FACBEDA061B6}"/>
              </a:ext>
            </a:extLst>
          </p:cNvPr>
          <p:cNvCxnSpPr>
            <a:cxnSpLocks/>
          </p:cNvCxnSpPr>
          <p:nvPr/>
        </p:nvCxnSpPr>
        <p:spPr>
          <a:xfrm flipV="1">
            <a:off x="7524750" y="4243107"/>
            <a:ext cx="0" cy="322731"/>
          </a:xfrm>
          <a:prstGeom prst="straightConnector1">
            <a:avLst/>
          </a:prstGeom>
          <a:ln w="19050">
            <a:solidFill>
              <a:srgbClr val="8A190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0BFE36F2-F7F1-4B89-A9F0-322CFF2893EA}"/>
              </a:ext>
            </a:extLst>
          </p:cNvPr>
          <p:cNvCxnSpPr>
            <a:cxnSpLocks/>
          </p:cNvCxnSpPr>
          <p:nvPr/>
        </p:nvCxnSpPr>
        <p:spPr>
          <a:xfrm flipV="1">
            <a:off x="7524750" y="2366682"/>
            <a:ext cx="0" cy="32273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xmlns="" id="{44375544-0D23-4139-9209-50D3C216AC14}"/>
              </a:ext>
            </a:extLst>
          </p:cNvPr>
          <p:cNvCxnSpPr>
            <a:cxnSpLocks/>
          </p:cNvCxnSpPr>
          <p:nvPr/>
        </p:nvCxnSpPr>
        <p:spPr>
          <a:xfrm flipV="1">
            <a:off x="7524750" y="5167032"/>
            <a:ext cx="0" cy="322731"/>
          </a:xfrm>
          <a:prstGeom prst="straightConnector1">
            <a:avLst/>
          </a:prstGeom>
          <a:ln w="19050">
            <a:solidFill>
              <a:srgbClr val="8A190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9D7F1CCF-9467-4254-8C22-CA99EA0AF5C7}"/>
              </a:ext>
            </a:extLst>
          </p:cNvPr>
          <p:cNvCxnSpPr>
            <a:cxnSpLocks/>
          </p:cNvCxnSpPr>
          <p:nvPr/>
        </p:nvCxnSpPr>
        <p:spPr>
          <a:xfrm flipV="1">
            <a:off x="5280025" y="4300633"/>
            <a:ext cx="0" cy="617818"/>
          </a:xfrm>
          <a:prstGeom prst="straightConnector1">
            <a:avLst/>
          </a:prstGeom>
          <a:ln w="19050">
            <a:solidFill>
              <a:srgbClr val="8A1906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1599D64E-4E6F-4345-AC31-590B2B464C41}"/>
              </a:ext>
            </a:extLst>
          </p:cNvPr>
          <p:cNvCxnSpPr>
            <a:cxnSpLocks/>
          </p:cNvCxnSpPr>
          <p:nvPr/>
        </p:nvCxnSpPr>
        <p:spPr>
          <a:xfrm flipV="1">
            <a:off x="5280025" y="5237446"/>
            <a:ext cx="0" cy="61781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7F975948-F293-4097-86B8-4CFC25E774EE}"/>
              </a:ext>
            </a:extLst>
          </p:cNvPr>
          <p:cNvCxnSpPr>
            <a:cxnSpLocks/>
          </p:cNvCxnSpPr>
          <p:nvPr/>
        </p:nvCxnSpPr>
        <p:spPr>
          <a:xfrm flipV="1">
            <a:off x="9610725" y="4300633"/>
            <a:ext cx="0" cy="617818"/>
          </a:xfrm>
          <a:prstGeom prst="straightConnector1">
            <a:avLst/>
          </a:prstGeom>
          <a:ln w="19050">
            <a:solidFill>
              <a:srgbClr val="8A1906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387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F4D1EE8-E4A0-48F2-9E2E-E65EA80A6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88E5398-E993-43B7-BB52-AAEEA9159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Biogenetic explanation of mental illness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 smtClean="0"/>
              <a:t>Recent </a:t>
            </a:r>
            <a:r>
              <a:rPr lang="en-US" altLang="ko-KR" sz="1800" dirty="0"/>
              <a:t>developments in </a:t>
            </a:r>
            <a:r>
              <a:rPr lang="en-US" altLang="ko-KR" sz="1800" dirty="0" smtClean="0"/>
              <a:t>neuroscience </a:t>
            </a:r>
            <a:r>
              <a:rPr lang="en-US" altLang="ko-KR" sz="1800" dirty="0" smtClean="0">
                <a:sym typeface="Wingdings" panose="05000000000000000000" pitchFamily="2" charset="2"/>
              </a:rPr>
              <a:t>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pathophysiological mechanisms underlying psychiatric diseases </a:t>
            </a:r>
            <a:endParaRPr lang="en-US" altLang="ko-KR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 smtClean="0"/>
              <a:t>Biogenetic </a:t>
            </a:r>
            <a:r>
              <a:rPr lang="en-US" altLang="ko-KR" sz="1800" dirty="0"/>
              <a:t>explanation of mental disorders </a:t>
            </a:r>
            <a:r>
              <a:rPr lang="en-US" altLang="ko-KR" sz="1800" dirty="0" smtClean="0"/>
              <a:t>: </a:t>
            </a:r>
            <a:r>
              <a:rPr lang="en-US" altLang="ko-KR" sz="1800" dirty="0"/>
              <a:t>public campaigns and mental health </a:t>
            </a:r>
            <a:r>
              <a:rPr lang="en-US" altLang="ko-KR" sz="1800" dirty="0" smtClean="0"/>
              <a:t>education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Attitude toward mental illness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“medicalization” : </a:t>
            </a:r>
            <a:r>
              <a:rPr lang="en-US" altLang="ko-KR" sz="1800" dirty="0"/>
              <a:t>over-diagnosis and over-treatment </a:t>
            </a:r>
            <a:r>
              <a:rPr lang="en-US" altLang="ko-KR" sz="1800" dirty="0" smtClean="0"/>
              <a:t>(</a:t>
            </a:r>
            <a:r>
              <a:rPr lang="en-US" altLang="ko-KR" sz="1800" dirty="0"/>
              <a:t>Conrad, 2007)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   vs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 smtClean="0"/>
              <a:t>Reduce </a:t>
            </a:r>
            <a:r>
              <a:rPr lang="en-US" altLang="ko-KR" sz="1800" dirty="0"/>
              <a:t>moral and punitive responses to patients by emphasizing that mental illness is unrelated to individual will or personality</a:t>
            </a:r>
            <a:endParaRPr lang="en-US" altLang="ko-KR" sz="1800" dirty="0"/>
          </a:p>
        </p:txBody>
      </p:sp>
      <p:grpSp>
        <p:nvGrpSpPr>
          <p:cNvPr id="4" name="그룹 1004">
            <a:extLst>
              <a:ext uri="{FF2B5EF4-FFF2-40B4-BE49-F238E27FC236}">
                <a16:creationId xmlns:a16="http://schemas.microsoft.com/office/drawing/2014/main" xmlns="" id="{7A9A8B61-316F-48EF-9FEF-E7F32F2D1C8F}"/>
              </a:ext>
            </a:extLst>
          </p:cNvPr>
          <p:cNvGrpSpPr/>
          <p:nvPr/>
        </p:nvGrpSpPr>
        <p:grpSpPr>
          <a:xfrm>
            <a:off x="549246" y="1901824"/>
            <a:ext cx="288954" cy="274739"/>
            <a:chOff x="9482409" y="5701872"/>
            <a:chExt cx="288954" cy="274739"/>
          </a:xfrm>
        </p:grpSpPr>
        <p:pic>
          <p:nvPicPr>
            <p:cNvPr id="5" name="Object 13">
              <a:extLst>
                <a:ext uri="{FF2B5EF4-FFF2-40B4-BE49-F238E27FC236}">
                  <a16:creationId xmlns:a16="http://schemas.microsoft.com/office/drawing/2014/main" xmlns="" id="{3E9D3097-6009-413D-AE8F-6FC9DB81C0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82409" y="5701872"/>
              <a:ext cx="288954" cy="274739"/>
            </a:xfrm>
            <a:prstGeom prst="rect">
              <a:avLst/>
            </a:prstGeom>
          </p:spPr>
        </p:pic>
      </p:grpSp>
      <p:grpSp>
        <p:nvGrpSpPr>
          <p:cNvPr id="6" name="그룹 1004">
            <a:extLst>
              <a:ext uri="{FF2B5EF4-FFF2-40B4-BE49-F238E27FC236}">
                <a16:creationId xmlns:a16="http://schemas.microsoft.com/office/drawing/2014/main" xmlns="" id="{08FE754A-8FD7-4EAD-B36C-B2760768584D}"/>
              </a:ext>
            </a:extLst>
          </p:cNvPr>
          <p:cNvGrpSpPr/>
          <p:nvPr/>
        </p:nvGrpSpPr>
        <p:grpSpPr>
          <a:xfrm>
            <a:off x="549246" y="3913357"/>
            <a:ext cx="288954" cy="274739"/>
            <a:chOff x="9482409" y="5701872"/>
            <a:chExt cx="288954" cy="274739"/>
          </a:xfrm>
        </p:grpSpPr>
        <p:pic>
          <p:nvPicPr>
            <p:cNvPr id="7" name="Object 13">
              <a:extLst>
                <a:ext uri="{FF2B5EF4-FFF2-40B4-BE49-F238E27FC236}">
                  <a16:creationId xmlns:a16="http://schemas.microsoft.com/office/drawing/2014/main" xmlns="" id="{14FBAAB6-C66F-420A-ACF4-A511F0B56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82409" y="5701872"/>
              <a:ext cx="288954" cy="2747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9040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F4D1EE8-E4A0-48F2-9E2E-E65EA80A6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88E5398-E993-43B7-BB52-AAEEA9159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13537" cy="45243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Previous studies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1" dirty="0"/>
              <a:t>Inconsistent</a:t>
            </a:r>
            <a:r>
              <a:rPr lang="en-US" altLang="ko-KR" sz="1800" dirty="0"/>
              <a:t> ; social distance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Han, 2014 ↑ vs Cheng, 2014 ↓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1" dirty="0" smtClean="0"/>
              <a:t>Meta-analysis </a:t>
            </a:r>
            <a:r>
              <a:rPr lang="en-US" altLang="ko-KR" sz="1800" dirty="0" smtClean="0"/>
              <a:t>(Haslam</a:t>
            </a:r>
            <a:r>
              <a:rPr lang="en-US" altLang="ko-KR" sz="1800" dirty="0"/>
              <a:t>, 2018)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↑Social distance, Dangerousness, Pessimism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1" dirty="0"/>
              <a:t>Limitations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 smtClean="0"/>
              <a:t>Attitude toward help seeking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 smtClean="0"/>
              <a:t>Different disorder</a:t>
            </a:r>
            <a:endParaRPr lang="en-US" altLang="ko-KR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 smtClean="0"/>
              <a:t>Target population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 smtClean="0"/>
              <a:t>Cultural background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84685698-60E5-4909-A104-6E65E46ECE12}"/>
              </a:ext>
            </a:extLst>
          </p:cNvPr>
          <p:cNvGrpSpPr/>
          <p:nvPr/>
        </p:nvGrpSpPr>
        <p:grpSpPr>
          <a:xfrm>
            <a:off x="6051280" y="1937594"/>
            <a:ext cx="5591474" cy="3929799"/>
            <a:chOff x="7031324" y="1690688"/>
            <a:chExt cx="4921245" cy="3458749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xmlns="" id="{5E6BFD16-57E9-4337-8F81-B52F32F08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31324" y="1690688"/>
              <a:ext cx="4921245" cy="3458749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3C4DA1AB-1AEE-4CBD-BA1F-D2C9D1423EB0}"/>
                </a:ext>
              </a:extLst>
            </p:cNvPr>
            <p:cNvSpPr/>
            <p:nvPr/>
          </p:nvSpPr>
          <p:spPr>
            <a:xfrm>
              <a:off x="7031324" y="2663792"/>
              <a:ext cx="359032" cy="221710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9D6918A3-4C71-4059-B8FD-B0D2673B8A4D}"/>
                </a:ext>
              </a:extLst>
            </p:cNvPr>
            <p:cNvSpPr/>
            <p:nvPr/>
          </p:nvSpPr>
          <p:spPr>
            <a:xfrm>
              <a:off x="10127966" y="2978213"/>
              <a:ext cx="578133" cy="30997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64B9AAD4-BF4E-485B-8F75-50CA3716C64A}"/>
                </a:ext>
              </a:extLst>
            </p:cNvPr>
            <p:cNvSpPr/>
            <p:nvPr/>
          </p:nvSpPr>
          <p:spPr>
            <a:xfrm>
              <a:off x="10127966" y="3753849"/>
              <a:ext cx="578133" cy="30997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AE79EB10-FB76-45D0-9CCD-E3994FE53882}"/>
                </a:ext>
              </a:extLst>
            </p:cNvPr>
            <p:cNvSpPr/>
            <p:nvPr/>
          </p:nvSpPr>
          <p:spPr>
            <a:xfrm>
              <a:off x="10127966" y="4633355"/>
              <a:ext cx="738154" cy="30997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" name="그룹 1004">
            <a:extLst>
              <a:ext uri="{FF2B5EF4-FFF2-40B4-BE49-F238E27FC236}">
                <a16:creationId xmlns:a16="http://schemas.microsoft.com/office/drawing/2014/main" xmlns="" id="{0247143C-78A2-49AC-92F2-6406E1C7C972}"/>
              </a:ext>
            </a:extLst>
          </p:cNvPr>
          <p:cNvGrpSpPr/>
          <p:nvPr/>
        </p:nvGrpSpPr>
        <p:grpSpPr>
          <a:xfrm>
            <a:off x="549246" y="1966661"/>
            <a:ext cx="288954" cy="274739"/>
            <a:chOff x="9482409" y="5701872"/>
            <a:chExt cx="288954" cy="274739"/>
          </a:xfrm>
        </p:grpSpPr>
        <p:pic>
          <p:nvPicPr>
            <p:cNvPr id="15" name="Object 13">
              <a:extLst>
                <a:ext uri="{FF2B5EF4-FFF2-40B4-BE49-F238E27FC236}">
                  <a16:creationId xmlns:a16="http://schemas.microsoft.com/office/drawing/2014/main" xmlns="" id="{2660505E-42A8-44DF-850E-150E3645CE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82409" y="5701872"/>
              <a:ext cx="288954" cy="274739"/>
            </a:xfrm>
            <a:prstGeom prst="rect">
              <a:avLst/>
            </a:prstGeom>
          </p:spPr>
        </p:pic>
      </p:grp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92FCC0A0-9CA9-4F0D-AB8F-B69F9EA86172}"/>
              </a:ext>
            </a:extLst>
          </p:cNvPr>
          <p:cNvCxnSpPr>
            <a:cxnSpLocks/>
          </p:cNvCxnSpPr>
          <p:nvPr/>
        </p:nvCxnSpPr>
        <p:spPr>
          <a:xfrm>
            <a:off x="4843780" y="3727260"/>
            <a:ext cx="972820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568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60372532-5758-4B01-9C1C-9AB7007E1FCF}"/>
              </a:ext>
            </a:extLst>
          </p:cNvPr>
          <p:cNvSpPr/>
          <p:nvPr/>
        </p:nvSpPr>
        <p:spPr>
          <a:xfrm>
            <a:off x="812800" y="2956560"/>
            <a:ext cx="2794000" cy="1130300"/>
          </a:xfrm>
          <a:prstGeom prst="rect">
            <a:avLst/>
          </a:prstGeom>
          <a:solidFill>
            <a:srgbClr val="97C777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Biogenetic explanation</a:t>
            </a: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xmlns="" id="{241E1D5B-9009-4F67-8419-DB05AB957F43}"/>
              </a:ext>
            </a:extLst>
          </p:cNvPr>
          <p:cNvSpPr/>
          <p:nvPr/>
        </p:nvSpPr>
        <p:spPr>
          <a:xfrm rot="13904661">
            <a:off x="3964359" y="1763016"/>
            <a:ext cx="641779" cy="1216584"/>
          </a:xfrm>
          <a:prstGeom prst="downArrow">
            <a:avLst>
              <a:gd name="adj1" fmla="val 45626"/>
              <a:gd name="adj2" fmla="val 75000"/>
            </a:avLst>
          </a:prstGeom>
          <a:solidFill>
            <a:srgbClr val="97C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xmlns="" id="{04A3B017-7CFC-4EC4-AB76-6E9129929C13}"/>
              </a:ext>
            </a:extLst>
          </p:cNvPr>
          <p:cNvSpPr/>
          <p:nvPr/>
        </p:nvSpPr>
        <p:spPr>
          <a:xfrm rot="14992194">
            <a:off x="4218359" y="2348269"/>
            <a:ext cx="641779" cy="1216584"/>
          </a:xfrm>
          <a:prstGeom prst="downArrow">
            <a:avLst>
              <a:gd name="adj1" fmla="val 45626"/>
              <a:gd name="adj2" fmla="val 75000"/>
            </a:avLst>
          </a:prstGeom>
          <a:solidFill>
            <a:srgbClr val="97C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xmlns="" id="{F32AFBC9-9113-4348-90B7-8DA9F842E5EA}"/>
              </a:ext>
            </a:extLst>
          </p:cNvPr>
          <p:cNvSpPr/>
          <p:nvPr/>
        </p:nvSpPr>
        <p:spPr>
          <a:xfrm rot="16200000">
            <a:off x="4291637" y="2913417"/>
            <a:ext cx="641779" cy="1216584"/>
          </a:xfrm>
          <a:prstGeom prst="downArrow">
            <a:avLst>
              <a:gd name="adj1" fmla="val 45626"/>
              <a:gd name="adj2" fmla="val 75000"/>
            </a:avLst>
          </a:prstGeom>
          <a:solidFill>
            <a:srgbClr val="97C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xmlns="" id="{E72CE99C-2BDC-4C96-8664-8593E44EEC5E}"/>
              </a:ext>
            </a:extLst>
          </p:cNvPr>
          <p:cNvSpPr/>
          <p:nvPr/>
        </p:nvSpPr>
        <p:spPr>
          <a:xfrm rot="6607806" flipV="1">
            <a:off x="4218359" y="3515253"/>
            <a:ext cx="641779" cy="1216584"/>
          </a:xfrm>
          <a:prstGeom prst="downArrow">
            <a:avLst>
              <a:gd name="adj1" fmla="val 45626"/>
              <a:gd name="adj2" fmla="val 75000"/>
            </a:avLst>
          </a:prstGeom>
          <a:solidFill>
            <a:srgbClr val="97C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xmlns="" id="{8AEEA8C2-A809-4340-A0EE-F311C7BDFCAE}"/>
              </a:ext>
            </a:extLst>
          </p:cNvPr>
          <p:cNvSpPr/>
          <p:nvPr/>
        </p:nvSpPr>
        <p:spPr>
          <a:xfrm rot="7695339" flipV="1">
            <a:off x="3939484" y="4104980"/>
            <a:ext cx="641779" cy="1216584"/>
          </a:xfrm>
          <a:prstGeom prst="downArrow">
            <a:avLst>
              <a:gd name="adj1" fmla="val 45626"/>
              <a:gd name="adj2" fmla="val 75000"/>
            </a:avLst>
          </a:prstGeom>
          <a:solidFill>
            <a:srgbClr val="97C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1A3E911E-0487-435A-AAEA-729712582178}"/>
              </a:ext>
            </a:extLst>
          </p:cNvPr>
          <p:cNvSpPr/>
          <p:nvPr/>
        </p:nvSpPr>
        <p:spPr>
          <a:xfrm>
            <a:off x="5334000" y="1452694"/>
            <a:ext cx="2070100" cy="787400"/>
          </a:xfrm>
          <a:prstGeom prst="rect">
            <a:avLst/>
          </a:prstGeom>
          <a:solidFill>
            <a:srgbClr val="97C777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Help seeking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FA348212-69D7-410A-A442-BDE4D43E2DFD}"/>
              </a:ext>
            </a:extLst>
          </p:cNvPr>
          <p:cNvSpPr/>
          <p:nvPr/>
        </p:nvSpPr>
        <p:spPr>
          <a:xfrm>
            <a:off x="5334000" y="2371308"/>
            <a:ext cx="2070100" cy="787400"/>
          </a:xfrm>
          <a:prstGeom prst="rect">
            <a:avLst/>
          </a:prstGeom>
          <a:solidFill>
            <a:srgbClr val="97C777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Blame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90933BE1-BD9C-41D8-830D-53B55C1C644B}"/>
              </a:ext>
            </a:extLst>
          </p:cNvPr>
          <p:cNvSpPr/>
          <p:nvPr/>
        </p:nvSpPr>
        <p:spPr>
          <a:xfrm>
            <a:off x="5334000" y="3237867"/>
            <a:ext cx="2070100" cy="787400"/>
          </a:xfrm>
          <a:prstGeom prst="rect">
            <a:avLst/>
          </a:prstGeom>
          <a:solidFill>
            <a:srgbClr val="97C777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Dangerousness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301ADED7-1063-490D-A4D4-55A7DEF69845}"/>
              </a:ext>
            </a:extLst>
          </p:cNvPr>
          <p:cNvSpPr/>
          <p:nvPr/>
        </p:nvSpPr>
        <p:spPr>
          <a:xfrm>
            <a:off x="5334000" y="4123545"/>
            <a:ext cx="2070100" cy="787400"/>
          </a:xfrm>
          <a:prstGeom prst="rect">
            <a:avLst/>
          </a:prstGeom>
          <a:solidFill>
            <a:srgbClr val="97C777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Pessimism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A712342D-BA92-4D50-AF51-460CFF607743}"/>
              </a:ext>
            </a:extLst>
          </p:cNvPr>
          <p:cNvSpPr/>
          <p:nvPr/>
        </p:nvSpPr>
        <p:spPr>
          <a:xfrm>
            <a:off x="5334000" y="5009223"/>
            <a:ext cx="2070100" cy="787400"/>
          </a:xfrm>
          <a:prstGeom prst="rect">
            <a:avLst/>
          </a:prstGeom>
          <a:solidFill>
            <a:srgbClr val="97C777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Social distance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DE85F3EE-D15A-42ED-AA2D-08AF5DD939B7}"/>
              </a:ext>
            </a:extLst>
          </p:cNvPr>
          <p:cNvSpPr/>
          <p:nvPr/>
        </p:nvSpPr>
        <p:spPr>
          <a:xfrm>
            <a:off x="8788400" y="2488346"/>
            <a:ext cx="1216585" cy="787400"/>
          </a:xfrm>
          <a:prstGeom prst="rect">
            <a:avLst/>
          </a:prstGeom>
          <a:solidFill>
            <a:srgbClr val="FFD13F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Public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AD4E4865-8CE6-4B48-AB72-6AB614010976}"/>
              </a:ext>
            </a:extLst>
          </p:cNvPr>
          <p:cNvSpPr/>
          <p:nvPr/>
        </p:nvSpPr>
        <p:spPr>
          <a:xfrm>
            <a:off x="10004985" y="2488346"/>
            <a:ext cx="1374215" cy="787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Patient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C6AB85B-C098-4115-8048-979EF480C6C9}"/>
              </a:ext>
            </a:extLst>
          </p:cNvPr>
          <p:cNvSpPr/>
          <p:nvPr/>
        </p:nvSpPr>
        <p:spPr>
          <a:xfrm>
            <a:off x="8788400" y="3336145"/>
            <a:ext cx="1216585" cy="787400"/>
          </a:xfrm>
          <a:prstGeom prst="rect">
            <a:avLst/>
          </a:prstGeom>
          <a:solidFill>
            <a:srgbClr val="FFD13F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Mood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15421F0-5A6E-4326-A1BA-6845178C0AD0}"/>
              </a:ext>
            </a:extLst>
          </p:cNvPr>
          <p:cNvSpPr/>
          <p:nvPr/>
        </p:nvSpPr>
        <p:spPr>
          <a:xfrm>
            <a:off x="10004985" y="3336145"/>
            <a:ext cx="1374215" cy="787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Psychosis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4ECFFF2C-1D39-429A-BE73-3C2E33BD8A6C}"/>
              </a:ext>
            </a:extLst>
          </p:cNvPr>
          <p:cNvSpPr/>
          <p:nvPr/>
        </p:nvSpPr>
        <p:spPr>
          <a:xfrm>
            <a:off x="8788400" y="4188744"/>
            <a:ext cx="1216585" cy="787400"/>
          </a:xfrm>
          <a:prstGeom prst="rect">
            <a:avLst/>
          </a:prstGeom>
          <a:solidFill>
            <a:srgbClr val="FFD13F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East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DD6BAA23-8927-4F77-8407-16F9E4DDBBE8}"/>
              </a:ext>
            </a:extLst>
          </p:cNvPr>
          <p:cNvSpPr/>
          <p:nvPr/>
        </p:nvSpPr>
        <p:spPr>
          <a:xfrm>
            <a:off x="10004985" y="4188744"/>
            <a:ext cx="1374215" cy="787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West</a:t>
            </a:r>
          </a:p>
        </p:txBody>
      </p:sp>
      <p:sp>
        <p:nvSpPr>
          <p:cNvPr id="29" name="원호 28">
            <a:extLst>
              <a:ext uri="{FF2B5EF4-FFF2-40B4-BE49-F238E27FC236}">
                <a16:creationId xmlns:a16="http://schemas.microsoft.com/office/drawing/2014/main" xmlns="" id="{E29D0E6E-E4AC-4F19-ABCF-96CC8E9307D8}"/>
              </a:ext>
            </a:extLst>
          </p:cNvPr>
          <p:cNvSpPr/>
          <p:nvPr/>
        </p:nvSpPr>
        <p:spPr>
          <a:xfrm rot="2520087">
            <a:off x="2740371" y="828595"/>
            <a:ext cx="5552731" cy="6079266"/>
          </a:xfrm>
          <a:prstGeom prst="arc">
            <a:avLst>
              <a:gd name="adj1" fmla="val 16200000"/>
              <a:gd name="adj2" fmla="val 44445"/>
            </a:avLst>
          </a:prstGeom>
          <a:ln w="57150" cap="rnd">
            <a:solidFill>
              <a:srgbClr val="97C777">
                <a:alpha val="51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EB12E80C-179B-476C-9332-583F16E6BE66}"/>
              </a:ext>
            </a:extLst>
          </p:cNvPr>
          <p:cNvSpPr txBox="1"/>
          <p:nvPr/>
        </p:nvSpPr>
        <p:spPr>
          <a:xfrm>
            <a:off x="8755667" y="1910416"/>
            <a:ext cx="2727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Subgroup analysis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410B7339-2AD1-45EF-983F-81F249FA07A1}"/>
              </a:ext>
            </a:extLst>
          </p:cNvPr>
          <p:cNvSpPr txBox="1"/>
          <p:nvPr/>
        </p:nvSpPr>
        <p:spPr>
          <a:xfrm>
            <a:off x="5559887" y="890582"/>
            <a:ext cx="1469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Outcome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xmlns="" id="{7CB6D3FD-89C6-4530-B283-11B6E8B50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81" y="297369"/>
            <a:ext cx="10515600" cy="1325563"/>
          </a:xfrm>
        </p:spPr>
        <p:txBody>
          <a:bodyPr/>
          <a:lstStyle/>
          <a:p>
            <a:r>
              <a:rPr lang="en-US" altLang="ko-KR" dirty="0"/>
              <a:t>In this study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3967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460AFC2-429A-4C36-834D-76FCEBB14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 – Study selection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7BECBDF-6F38-4768-8A74-78AF2FA05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304" y="1825625"/>
            <a:ext cx="3500522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2000" dirty="0" smtClean="0"/>
              <a:t>23,165 searched, Excluded duplication </a:t>
            </a:r>
            <a:r>
              <a:rPr lang="en-US" altLang="ko-KR" sz="2000" dirty="0" smtClean="0">
                <a:sym typeface="Wingdings" panose="05000000000000000000" pitchFamily="2" charset="2"/>
              </a:rPr>
              <a:t></a:t>
            </a:r>
            <a:r>
              <a:rPr lang="en-US" altLang="ko-KR" sz="2000" dirty="0" smtClean="0"/>
              <a:t> 18,354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000" dirty="0" smtClean="0"/>
              <a:t>221 Screened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000" dirty="0" smtClean="0"/>
              <a:t>84 eligibility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000" dirty="0" smtClean="0"/>
              <a:t>44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included</a:t>
            </a:r>
            <a:endParaRPr lang="en-US" altLang="ko-KR" sz="20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AE20B7CE-9265-41D6-B734-319A1E867459}"/>
              </a:ext>
            </a:extLst>
          </p:cNvPr>
          <p:cNvGrpSpPr/>
          <p:nvPr/>
        </p:nvGrpSpPr>
        <p:grpSpPr>
          <a:xfrm>
            <a:off x="5053264" y="1509826"/>
            <a:ext cx="5941798" cy="5114260"/>
            <a:chOff x="0" y="0"/>
            <a:chExt cx="5438775" cy="606742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4DC679BC-FF12-4E67-BE5F-39C7CAEC9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486275" cy="11239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91440" rIns="91440" bIns="91440" anchor="t" anchorCtr="0" upright="1">
              <a:noAutofit/>
            </a:bodyPr>
            <a:lstStyle/>
            <a:p>
              <a:pPr algn="ctr" latinLnBrk="1">
                <a:lnSpc>
                  <a:spcPts val="1200"/>
                </a:lnSpc>
                <a:spcAft>
                  <a:spcPts val="1000"/>
                </a:spcAft>
              </a:pPr>
              <a:r>
                <a:rPr lang="en-US" sz="900" kern="100" dirty="0"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Records identified through database searching</a:t>
              </a:r>
              <a:endParaRPr 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algn="ctr" latinLnBrk="1">
                <a:lnSpc>
                  <a:spcPts val="1200"/>
                </a:lnSpc>
                <a:spcAft>
                  <a:spcPts val="1000"/>
                </a:spcAft>
              </a:pPr>
              <a:r>
                <a:rPr lang="en-US" sz="900" kern="100" dirty="0" err="1"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Pubmed</a:t>
              </a:r>
              <a:r>
                <a:rPr lang="en-US" sz="900" kern="100" dirty="0"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(3194), </a:t>
              </a:r>
              <a:r>
                <a:rPr lang="en-US" sz="900" kern="100" dirty="0" err="1"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EMbase</a:t>
              </a:r>
              <a:r>
                <a:rPr lang="en-US" sz="900" kern="100" dirty="0"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(13366), Cochrane(982), CINHAL(775), </a:t>
              </a:r>
              <a:r>
                <a:rPr lang="en-US" sz="900" kern="100" dirty="0" err="1"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Psyinfo</a:t>
              </a:r>
              <a:r>
                <a:rPr lang="en-US" sz="900" kern="100" dirty="0"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(1794) , Web of Science(3054)   </a:t>
              </a:r>
              <a:endParaRPr 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algn="ctr" latinLnBrk="1">
                <a:lnSpc>
                  <a:spcPts val="1200"/>
                </a:lnSpc>
                <a:spcAft>
                  <a:spcPts val="1000"/>
                </a:spcAft>
              </a:pPr>
              <a:r>
                <a:rPr lang="en-US" sz="900" kern="100" dirty="0"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Total (n =23165)</a:t>
              </a:r>
              <a:endParaRPr 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xmlns="" id="{27F4FEA5-35C7-46F2-AA2E-8ABF31E2451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247900" y="2266950"/>
              <a:ext cx="0" cy="3994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</p:cxn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5B42121A-3EED-47D1-8599-ADD052851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175" y="2743200"/>
              <a:ext cx="1670050" cy="762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91440" rIns="91440" bIns="91440" anchor="t" anchorCtr="0" upright="1"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 kern="100" dirty="0"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Records screened with title/abstract</a:t>
              </a:r>
              <a:br>
                <a:rPr lang="en-US" sz="900" kern="100" dirty="0"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</a:br>
              <a:r>
                <a:rPr lang="en-US" sz="900" kern="100" dirty="0"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(n =221 )</a:t>
              </a:r>
              <a:endParaRPr 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7CB2C36C-F221-449D-AD03-0D338E076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275" y="3019425"/>
              <a:ext cx="1714500" cy="6432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91440" rIns="91440" bIns="91440" anchor="t" anchorCtr="0" upright="1"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 kern="100"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Records excluded</a:t>
              </a:r>
              <a:br>
                <a:rPr lang="en-US" sz="900" kern="100"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</a:br>
              <a:r>
                <a:rPr lang="en-US" sz="900" kern="100"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(n = 137)</a:t>
              </a:r>
              <a:endParaRPr lang="ko-KR" sz="7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F04E0D6D-6426-485C-93C0-CEC2D9D9A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1125" y="3933825"/>
              <a:ext cx="1714500" cy="7531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91440" rIns="91440" bIns="91440" anchor="t" anchorCtr="0" upright="1"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 kern="100" dirty="0"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Full-text articles assessed for eligibility</a:t>
              </a:r>
              <a:br>
                <a:rPr lang="en-US" sz="900" kern="100" dirty="0"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</a:br>
              <a:r>
                <a:rPr lang="en-US" sz="900" kern="100" dirty="0"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(n = 84)</a:t>
              </a:r>
              <a:endParaRPr 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xmlns="" id="{378E098C-0F2A-40B9-9E0C-078E2C5857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275" y="3752850"/>
              <a:ext cx="1714500" cy="16478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91440" rIns="91440" bIns="91440" anchor="t" anchorCtr="0" upright="1"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 kern="100" dirty="0"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Full-text articles excluded, with reasons (Cannot find full-text article, Outcomes not </a:t>
              </a:r>
              <a:r>
                <a:rPr lang="en-US" sz="900" kern="100" dirty="0" err="1"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relevant,No</a:t>
              </a:r>
              <a:r>
                <a:rPr lang="en-US" sz="900" kern="100" dirty="0"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 biogenetic explanation, Suitable data unavailable)</a:t>
              </a:r>
              <a:endParaRPr 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 kern="100" dirty="0"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(n = 40)</a:t>
              </a:r>
              <a:endParaRPr 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850C149B-DAA4-4824-A015-5449D167C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175" y="5153025"/>
              <a:ext cx="1673225" cy="914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91440" rIns="91440" bIns="91440" anchor="t" anchorCtr="0" upright="1"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 kern="100" dirty="0"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Studies included in quantitative synthesis (meta-analysis)</a:t>
              </a:r>
              <a:br>
                <a:rPr lang="en-US" sz="900" kern="100" dirty="0"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</a:br>
              <a:r>
                <a:rPr lang="en-US" sz="900" kern="100" dirty="0"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(n = 44 )</a:t>
              </a:r>
              <a:endParaRPr 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xmlns="" id="{771D2BE9-603C-4FEE-BC23-0BB40684B2C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238375" y="3535680"/>
              <a:ext cx="0" cy="3429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xmlns="" id="{E82FB9A0-4CAE-4D33-89CB-59C2C7247AE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238375" y="4743450"/>
              <a:ext cx="0" cy="3429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xmlns="" id="{46276E6F-55E7-4F64-BA63-DF4B804B5D0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073400" y="3297555"/>
              <a:ext cx="65087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xmlns="" id="{EAEF6456-DC8E-4BEA-92A1-FCA3231AA36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095625" y="4402455"/>
              <a:ext cx="62865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</p:cxn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xmlns="" id="{1DDDCABF-17A0-41B0-B8D4-157B4C98A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925" y="1628775"/>
              <a:ext cx="2600325" cy="5715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91440" rIns="91440" bIns="91440" anchor="t" anchorCtr="0" upright="1"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 kern="100" dirty="0"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Records after duplicates removed</a:t>
              </a:r>
              <a:br>
                <a:rPr lang="en-US" sz="900" kern="100" dirty="0"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</a:br>
              <a:r>
                <a:rPr lang="en-US" sz="900" kern="100" dirty="0"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(n =18354)</a:t>
              </a:r>
              <a:endParaRPr 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ko-KR" sz="900" kern="100" dirty="0">
                  <a:effectLst/>
                  <a:latin typeface="맑은 고딕" panose="020B0503020000020004" pitchFamily="50" charset="-127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xmlns="" id="{4CE43C57-8872-47D5-8CEE-4CAFE0CB202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238375" y="1171575"/>
              <a:ext cx="0" cy="3994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</p:cxnSp>
      </p:grpSp>
      <p:grpSp>
        <p:nvGrpSpPr>
          <p:cNvPr id="18" name="그룹 1004">
            <a:extLst>
              <a:ext uri="{FF2B5EF4-FFF2-40B4-BE49-F238E27FC236}">
                <a16:creationId xmlns:a16="http://schemas.microsoft.com/office/drawing/2014/main" xmlns="" id="{1B381A22-88A9-4515-A5DC-0BAE77D97ED0}"/>
              </a:ext>
            </a:extLst>
          </p:cNvPr>
          <p:cNvGrpSpPr/>
          <p:nvPr/>
        </p:nvGrpSpPr>
        <p:grpSpPr>
          <a:xfrm>
            <a:off x="1351350" y="1903746"/>
            <a:ext cx="288954" cy="274739"/>
            <a:chOff x="9482409" y="5701872"/>
            <a:chExt cx="288954" cy="274739"/>
          </a:xfrm>
        </p:grpSpPr>
        <p:pic>
          <p:nvPicPr>
            <p:cNvPr id="19" name="Object 13">
              <a:extLst>
                <a:ext uri="{FF2B5EF4-FFF2-40B4-BE49-F238E27FC236}">
                  <a16:creationId xmlns:a16="http://schemas.microsoft.com/office/drawing/2014/main" xmlns="" id="{327EDCCB-C70C-4E8E-AF7E-542BB251D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82409" y="5701872"/>
              <a:ext cx="288954" cy="274739"/>
            </a:xfrm>
            <a:prstGeom prst="rect">
              <a:avLst/>
            </a:prstGeom>
          </p:spPr>
        </p:pic>
      </p:grpSp>
      <p:grpSp>
        <p:nvGrpSpPr>
          <p:cNvPr id="34" name="그룹 1004">
            <a:extLst>
              <a:ext uri="{FF2B5EF4-FFF2-40B4-BE49-F238E27FC236}">
                <a16:creationId xmlns:a16="http://schemas.microsoft.com/office/drawing/2014/main" xmlns="" id="{F6D71667-9C7D-47A5-A9C6-C8A4AD3F9783}"/>
              </a:ext>
            </a:extLst>
          </p:cNvPr>
          <p:cNvGrpSpPr/>
          <p:nvPr/>
        </p:nvGrpSpPr>
        <p:grpSpPr>
          <a:xfrm>
            <a:off x="1351350" y="3252478"/>
            <a:ext cx="288954" cy="274739"/>
            <a:chOff x="9482409" y="5701872"/>
            <a:chExt cx="288954" cy="274739"/>
          </a:xfrm>
        </p:grpSpPr>
        <p:pic>
          <p:nvPicPr>
            <p:cNvPr id="35" name="Object 13">
              <a:extLst>
                <a:ext uri="{FF2B5EF4-FFF2-40B4-BE49-F238E27FC236}">
                  <a16:creationId xmlns:a16="http://schemas.microsoft.com/office/drawing/2014/main" xmlns="" id="{9AD358A6-AFC8-4B68-B9CD-87D50E398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82409" y="5701872"/>
              <a:ext cx="288954" cy="274739"/>
            </a:xfrm>
            <a:prstGeom prst="rect">
              <a:avLst/>
            </a:prstGeom>
          </p:spPr>
        </p:pic>
      </p:grpSp>
      <p:grpSp>
        <p:nvGrpSpPr>
          <p:cNvPr id="36" name="그룹 1004">
            <a:extLst>
              <a:ext uri="{FF2B5EF4-FFF2-40B4-BE49-F238E27FC236}">
                <a16:creationId xmlns:a16="http://schemas.microsoft.com/office/drawing/2014/main" xmlns="" id="{40E2072E-21F1-4CB9-9044-EE63F418E9C4}"/>
              </a:ext>
            </a:extLst>
          </p:cNvPr>
          <p:cNvGrpSpPr/>
          <p:nvPr/>
        </p:nvGrpSpPr>
        <p:grpSpPr>
          <a:xfrm>
            <a:off x="1351350" y="4269938"/>
            <a:ext cx="288954" cy="274739"/>
            <a:chOff x="9482409" y="5701872"/>
            <a:chExt cx="288954" cy="274739"/>
          </a:xfrm>
        </p:grpSpPr>
        <p:pic>
          <p:nvPicPr>
            <p:cNvPr id="37" name="Object 13">
              <a:extLst>
                <a:ext uri="{FF2B5EF4-FFF2-40B4-BE49-F238E27FC236}">
                  <a16:creationId xmlns:a16="http://schemas.microsoft.com/office/drawing/2014/main" xmlns="" id="{EC550AD7-5CDC-4867-A4A7-9DEE4216A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82409" y="5701872"/>
              <a:ext cx="288954" cy="274739"/>
            </a:xfrm>
            <a:prstGeom prst="rect">
              <a:avLst/>
            </a:prstGeom>
          </p:spPr>
        </p:pic>
      </p:grpSp>
      <p:grpSp>
        <p:nvGrpSpPr>
          <p:cNvPr id="38" name="그룹 1004">
            <a:extLst>
              <a:ext uri="{FF2B5EF4-FFF2-40B4-BE49-F238E27FC236}">
                <a16:creationId xmlns:a16="http://schemas.microsoft.com/office/drawing/2014/main" xmlns="" id="{FE34583E-D546-4401-8BEC-7DB05751DC74}"/>
              </a:ext>
            </a:extLst>
          </p:cNvPr>
          <p:cNvGrpSpPr/>
          <p:nvPr/>
        </p:nvGrpSpPr>
        <p:grpSpPr>
          <a:xfrm>
            <a:off x="1351350" y="5243201"/>
            <a:ext cx="288954" cy="274739"/>
            <a:chOff x="9482409" y="5701872"/>
            <a:chExt cx="288954" cy="274739"/>
          </a:xfrm>
        </p:grpSpPr>
        <p:pic>
          <p:nvPicPr>
            <p:cNvPr id="39" name="Object 13">
              <a:extLst>
                <a:ext uri="{FF2B5EF4-FFF2-40B4-BE49-F238E27FC236}">
                  <a16:creationId xmlns:a16="http://schemas.microsoft.com/office/drawing/2014/main" xmlns="" id="{97316439-5057-467D-A48E-9B9BC4D44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82409" y="5701872"/>
              <a:ext cx="288954" cy="2747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01899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0D78502-84CE-4E72-B90F-005374702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866" y="2430593"/>
            <a:ext cx="10515600" cy="1325563"/>
          </a:xfrm>
        </p:spPr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2039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53F29798-D584-4792-9B62-3F5F5C36D6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58A00E0F-F5EF-49F1-826E-F141FB861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821068"/>
              </p:ext>
            </p:extLst>
          </p:nvPr>
        </p:nvGraphicFramePr>
        <p:xfrm>
          <a:off x="160938" y="621236"/>
          <a:ext cx="5667778" cy="6137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75199">
                  <a:extLst>
                    <a:ext uri="{9D8B030D-6E8A-4147-A177-3AD203B41FA5}">
                      <a16:colId xmlns:a16="http://schemas.microsoft.com/office/drawing/2014/main" xmlns="" val="379761850"/>
                    </a:ext>
                  </a:extLst>
                </a:gridCol>
                <a:gridCol w="487976">
                  <a:extLst>
                    <a:ext uri="{9D8B030D-6E8A-4147-A177-3AD203B41FA5}">
                      <a16:colId xmlns:a16="http://schemas.microsoft.com/office/drawing/2014/main" xmlns="" val="3247067380"/>
                    </a:ext>
                  </a:extLst>
                </a:gridCol>
                <a:gridCol w="731904">
                  <a:extLst>
                    <a:ext uri="{9D8B030D-6E8A-4147-A177-3AD203B41FA5}">
                      <a16:colId xmlns:a16="http://schemas.microsoft.com/office/drawing/2014/main" xmlns="" val="553244982"/>
                    </a:ext>
                  </a:extLst>
                </a:gridCol>
                <a:gridCol w="1772699">
                  <a:extLst>
                    <a:ext uri="{9D8B030D-6E8A-4147-A177-3AD203B41FA5}">
                      <a16:colId xmlns:a16="http://schemas.microsoft.com/office/drawing/2014/main" xmlns="" val="873683489"/>
                    </a:ext>
                  </a:extLst>
                </a:gridCol>
              </a:tblGrid>
              <a:tr h="28717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u="none" strike="noStrike" cap="none" spc="0" dirty="0" smtClean="0">
                          <a:solidFill>
                            <a:schemeClr val="tx1"/>
                          </a:solidFill>
                          <a:effectLst/>
                        </a:rPr>
                        <a:t>Author</a:t>
                      </a:r>
                      <a:endParaRPr lang="ko-KR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138" marT="9564" marB="47818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u="none" strike="noStrike" cap="none" spc="0" dirty="0" smtClean="0">
                          <a:solidFill>
                            <a:schemeClr val="tx1"/>
                          </a:solidFill>
                          <a:effectLst/>
                        </a:rPr>
                        <a:t>Year</a:t>
                      </a:r>
                      <a:endParaRPr lang="ko-KR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138" marT="9564" marB="47818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cap="none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Group</a:t>
                      </a:r>
                      <a:endParaRPr lang="ko-KR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138" marT="9564" marB="47818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u="none" strike="noStrike" cap="none" spc="0" dirty="0" smtClean="0">
                          <a:solidFill>
                            <a:schemeClr val="tx1"/>
                          </a:solidFill>
                          <a:effectLst/>
                        </a:rPr>
                        <a:t>Disorder</a:t>
                      </a:r>
                      <a:endParaRPr lang="ko-KR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138" marT="9564" marB="47818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56068816"/>
                  </a:ext>
                </a:extLst>
              </a:tr>
              <a:tr h="243752"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JOEL EPSTEIN</a:t>
                      </a:r>
                      <a:endParaRPr lang="ko-KR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138" marT="14346" marB="4781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1995</a:t>
                      </a:r>
                      <a:endParaRPr lang="ko-K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138" marT="14346" marB="4781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r>
                        <a:rPr lang="ko-KR" sz="11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ublic</a:t>
                      </a:r>
                      <a:endParaRPr lang="ko-KR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138" marT="14346" marB="4781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addiction</a:t>
                      </a:r>
                      <a:endParaRPr lang="ko-K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138" marT="14346" marB="4781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502833341"/>
                  </a:ext>
                </a:extLst>
              </a:tr>
              <a:tr h="243752"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 cap="none" spc="0" dirty="0" err="1">
                          <a:solidFill>
                            <a:schemeClr val="tx1"/>
                          </a:solidFill>
                          <a:effectLst/>
                        </a:rPr>
                        <a:t>Sheila</a:t>
                      </a:r>
                      <a:r>
                        <a:rPr lang="ko-KR" sz="11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sz="1100" u="none" strike="noStrike" cap="none" spc="0" dirty="0" err="1">
                          <a:solidFill>
                            <a:schemeClr val="tx1"/>
                          </a:solidFill>
                          <a:effectLst/>
                        </a:rPr>
                        <a:t>Mehta</a:t>
                      </a:r>
                      <a:endParaRPr lang="ko-KR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138" marT="14346" marB="4781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1997</a:t>
                      </a:r>
                      <a:endParaRPr lang="ko-KR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138" marT="14346" marB="4781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r>
                        <a:rPr lang="ko-KR" sz="11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ublic</a:t>
                      </a:r>
                      <a:endParaRPr lang="ko-KR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138" marT="14346" marB="4781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aseline="0" dirty="0"/>
                        <a:t>general mental disorder</a:t>
                      </a:r>
                      <a:endParaRPr lang="ko-KR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138" marT="14346" marB="47818" anchor="ctr"/>
                </a:tc>
                <a:extLst>
                  <a:ext uri="{0D108BD9-81ED-4DB2-BD59-A6C34878D82A}">
                    <a16:rowId xmlns:a16="http://schemas.microsoft.com/office/drawing/2014/main" xmlns="" val="1766771332"/>
                  </a:ext>
                </a:extLst>
              </a:tr>
              <a:tr h="243752"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 cap="none" spc="0" dirty="0" err="1">
                          <a:solidFill>
                            <a:schemeClr val="tx1"/>
                          </a:solidFill>
                          <a:effectLst/>
                        </a:rPr>
                        <a:t>Danny</a:t>
                      </a:r>
                      <a:r>
                        <a:rPr lang="ko-KR" sz="11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C.K. </a:t>
                      </a:r>
                      <a:r>
                        <a:rPr lang="ko-KR" sz="1100" u="none" strike="noStrike" cap="none" spc="0" dirty="0" err="1">
                          <a:solidFill>
                            <a:schemeClr val="tx1"/>
                          </a:solidFill>
                          <a:effectLst/>
                        </a:rPr>
                        <a:t>Lam</a:t>
                      </a:r>
                      <a:endParaRPr lang="ko-KR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138" marT="14346" marB="4781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2005</a:t>
                      </a:r>
                      <a:endParaRPr lang="ko-K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138" marT="14346" marB="4781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r>
                        <a:rPr lang="ko-KR" sz="11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ublic</a:t>
                      </a:r>
                      <a:endParaRPr lang="ko-KR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138" marT="14346" marB="4781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aseline="0" dirty="0"/>
                        <a:t>general mental disorder</a:t>
                      </a:r>
                      <a:endParaRPr lang="ko-KR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138" marT="14346" marB="47818" anchor="ctr"/>
                </a:tc>
                <a:extLst>
                  <a:ext uri="{0D108BD9-81ED-4DB2-BD59-A6C34878D82A}">
                    <a16:rowId xmlns:a16="http://schemas.microsoft.com/office/drawing/2014/main" xmlns="" val="798317931"/>
                  </a:ext>
                </a:extLst>
              </a:tr>
              <a:tr h="243752"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Danny C.K. Lam</a:t>
                      </a:r>
                      <a:endParaRPr lang="ko-K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138" marT="14346" marB="4781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2006</a:t>
                      </a:r>
                      <a:endParaRPr lang="ko-K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138" marT="14346" marB="4781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cap="none" spc="0" dirty="0">
                          <a:solidFill>
                            <a:srgbClr val="0070C0"/>
                          </a:solidFill>
                          <a:effectLst/>
                        </a:rPr>
                        <a:t>P</a:t>
                      </a:r>
                      <a:r>
                        <a:rPr lang="ko-KR" sz="1100" u="none" strike="noStrike" cap="none" spc="0" dirty="0">
                          <a:solidFill>
                            <a:srgbClr val="0070C0"/>
                          </a:solidFill>
                          <a:effectLst/>
                        </a:rPr>
                        <a:t>atient</a:t>
                      </a:r>
                      <a:endParaRPr lang="ko-KR" sz="1100" b="0" i="0" u="none" strike="noStrike" cap="none" spc="0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138" marT="14346" marB="4781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panic</a:t>
                      </a:r>
                      <a:endParaRPr lang="ko-K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138" marT="14346" marB="47818" anchor="ctr"/>
                </a:tc>
                <a:extLst>
                  <a:ext uri="{0D108BD9-81ED-4DB2-BD59-A6C34878D82A}">
                    <a16:rowId xmlns:a16="http://schemas.microsoft.com/office/drawing/2014/main" xmlns="" val="4014819669"/>
                  </a:ext>
                </a:extLst>
              </a:tr>
              <a:tr h="243752"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 cap="none" spc="0" dirty="0" err="1">
                          <a:solidFill>
                            <a:schemeClr val="tx1"/>
                          </a:solidFill>
                          <a:effectLst/>
                        </a:rPr>
                        <a:t>Han</a:t>
                      </a:r>
                      <a:r>
                        <a:rPr lang="ko-KR" sz="11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DY</a:t>
                      </a:r>
                      <a:endParaRPr lang="ko-KR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138" marT="14346" marB="4781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2006</a:t>
                      </a:r>
                      <a:endParaRPr lang="ko-K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138" marT="14346" marB="4781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r>
                        <a:rPr lang="ko-KR" sz="11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ublic</a:t>
                      </a:r>
                      <a:endParaRPr lang="ko-KR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138" marT="14346" marB="4781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depression</a:t>
                      </a:r>
                      <a:endParaRPr lang="ko-K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138" marT="14346" marB="47818" anchor="ctr"/>
                </a:tc>
                <a:extLst>
                  <a:ext uri="{0D108BD9-81ED-4DB2-BD59-A6C34878D82A}">
                    <a16:rowId xmlns:a16="http://schemas.microsoft.com/office/drawing/2014/main" xmlns="" val="414785004"/>
                  </a:ext>
                </a:extLst>
              </a:tr>
              <a:tr h="243752"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 cap="none" spc="0" dirty="0" err="1">
                          <a:solidFill>
                            <a:schemeClr val="tx1"/>
                          </a:solidFill>
                          <a:effectLst/>
                        </a:rPr>
                        <a:t>Jo</a:t>
                      </a:r>
                      <a:r>
                        <a:rPr lang="ko-KR" sz="11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C. </a:t>
                      </a:r>
                      <a:r>
                        <a:rPr lang="ko-KR" sz="1100" u="none" strike="noStrike" cap="none" spc="0" dirty="0" err="1">
                          <a:solidFill>
                            <a:schemeClr val="tx1"/>
                          </a:solidFill>
                          <a:effectLst/>
                        </a:rPr>
                        <a:t>Phelan</a:t>
                      </a:r>
                      <a:endParaRPr lang="ko-KR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138" marT="14346" marB="4781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2006</a:t>
                      </a:r>
                      <a:endParaRPr lang="ko-K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138" marT="14346" marB="4781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r>
                        <a:rPr lang="ko-KR" sz="11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ublic</a:t>
                      </a:r>
                      <a:endParaRPr lang="ko-KR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138" marT="14346" marB="4781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schizophrenia, depression</a:t>
                      </a:r>
                      <a:endParaRPr lang="ko-K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138" marT="14346" marB="47818" anchor="ctr"/>
                </a:tc>
                <a:extLst>
                  <a:ext uri="{0D108BD9-81ED-4DB2-BD59-A6C34878D82A}">
                    <a16:rowId xmlns:a16="http://schemas.microsoft.com/office/drawing/2014/main" xmlns="" val="1115115378"/>
                  </a:ext>
                </a:extLst>
              </a:tr>
              <a:tr h="243752"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 cap="none" spc="0" dirty="0" err="1">
                          <a:solidFill>
                            <a:schemeClr val="tx1"/>
                          </a:solidFill>
                          <a:effectLst/>
                        </a:rPr>
                        <a:t>Laura</a:t>
                      </a:r>
                      <a:r>
                        <a:rPr lang="ko-KR" sz="11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sz="1100" u="none" strike="noStrike" cap="none" spc="0" dirty="0" err="1">
                          <a:solidFill>
                            <a:schemeClr val="tx1"/>
                          </a:solidFill>
                          <a:effectLst/>
                        </a:rPr>
                        <a:t>Bennett</a:t>
                      </a:r>
                      <a:endParaRPr lang="ko-KR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138" marT="14346" marB="4781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2008</a:t>
                      </a:r>
                      <a:endParaRPr lang="ko-K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138" marT="14346" marB="4781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r>
                        <a:rPr lang="ko-KR" sz="11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ublic</a:t>
                      </a:r>
                      <a:endParaRPr lang="ko-KR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138" marT="14346" marB="4781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schizophrenia</a:t>
                      </a:r>
                      <a:endParaRPr lang="ko-K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138" marT="14346" marB="47818" anchor="ctr"/>
                </a:tc>
                <a:extLst>
                  <a:ext uri="{0D108BD9-81ED-4DB2-BD59-A6C34878D82A}">
                    <a16:rowId xmlns:a16="http://schemas.microsoft.com/office/drawing/2014/main" xmlns="" val="3217303917"/>
                  </a:ext>
                </a:extLst>
              </a:tr>
              <a:tr h="243752"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 cap="none" spc="0" dirty="0" err="1">
                          <a:solidFill>
                            <a:schemeClr val="tx1"/>
                          </a:solidFill>
                          <a:effectLst/>
                        </a:rPr>
                        <a:t>Michele</a:t>
                      </a:r>
                      <a:r>
                        <a:rPr lang="ko-KR" sz="11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sz="1100" u="none" strike="noStrike" cap="none" spc="0" dirty="0" err="1">
                          <a:solidFill>
                            <a:schemeClr val="tx1"/>
                          </a:solidFill>
                          <a:effectLst/>
                        </a:rPr>
                        <a:t>A.Crisafulli</a:t>
                      </a:r>
                      <a:endParaRPr lang="ko-KR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138" marT="14346" marB="4781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2008</a:t>
                      </a:r>
                      <a:endParaRPr lang="ko-K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138" marT="14346" marB="4781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r>
                        <a:rPr lang="ko-KR" sz="11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ublic</a:t>
                      </a:r>
                      <a:endParaRPr lang="ko-KR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138" marT="14346" marB="4781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anorexia nervosa</a:t>
                      </a:r>
                      <a:endParaRPr lang="ko-K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138" marT="14346" marB="47818" anchor="ctr"/>
                </a:tc>
                <a:extLst>
                  <a:ext uri="{0D108BD9-81ED-4DB2-BD59-A6C34878D82A}">
                    <a16:rowId xmlns:a16="http://schemas.microsoft.com/office/drawing/2014/main" xmlns="" val="460240051"/>
                  </a:ext>
                </a:extLst>
              </a:tr>
              <a:tr h="243752"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Brett J. Deacon</a:t>
                      </a:r>
                      <a:endParaRPr lang="ko-K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138" marT="14346" marB="4781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2009</a:t>
                      </a:r>
                      <a:endParaRPr lang="ko-K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138" marT="14346" marB="4781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r>
                        <a:rPr lang="ko-KR" sz="11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ublic</a:t>
                      </a:r>
                      <a:endParaRPr lang="ko-KR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138" marT="14346" marB="4781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depression</a:t>
                      </a:r>
                      <a:endParaRPr lang="ko-K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138" marT="14346" marB="47818" anchor="ctr"/>
                </a:tc>
                <a:extLst>
                  <a:ext uri="{0D108BD9-81ED-4DB2-BD59-A6C34878D82A}">
                    <a16:rowId xmlns:a16="http://schemas.microsoft.com/office/drawing/2014/main" xmlns="" val="4188540278"/>
                  </a:ext>
                </a:extLst>
              </a:tr>
              <a:tr h="243752"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Laura C. Rusch</a:t>
                      </a:r>
                      <a:endParaRPr lang="ko-K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138" marT="14346" marB="4781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2009</a:t>
                      </a:r>
                      <a:endParaRPr lang="ko-K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138" marT="14346" marB="4781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r>
                        <a:rPr lang="ko-KR" sz="11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ublic</a:t>
                      </a:r>
                      <a:endParaRPr lang="ko-KR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138" marT="14346" marB="4781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 cap="none" spc="0" dirty="0" err="1">
                          <a:solidFill>
                            <a:schemeClr val="tx1"/>
                          </a:solidFill>
                          <a:effectLst/>
                        </a:rPr>
                        <a:t>depression</a:t>
                      </a:r>
                      <a:endParaRPr lang="ko-KR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138" marT="14346" marB="47818" anchor="ctr"/>
                </a:tc>
                <a:extLst>
                  <a:ext uri="{0D108BD9-81ED-4DB2-BD59-A6C34878D82A}">
                    <a16:rowId xmlns:a16="http://schemas.microsoft.com/office/drawing/2014/main" xmlns="" val="2373697450"/>
                  </a:ext>
                </a:extLst>
              </a:tr>
              <a:tr h="243752"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Laura C. Rusch</a:t>
                      </a:r>
                      <a:endParaRPr lang="ko-K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138" marT="14346" marB="4781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2010</a:t>
                      </a:r>
                      <a:endParaRPr lang="ko-K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138" marT="14346" marB="47818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100" u="none" strike="noStrike" cap="none" spc="0" dirty="0">
                          <a:solidFill>
                            <a:srgbClr val="0070C0"/>
                          </a:solidFill>
                          <a:effectLst/>
                        </a:rPr>
                        <a:t>P</a:t>
                      </a:r>
                      <a:r>
                        <a:rPr lang="ko-KR" sz="1100" u="none" strike="noStrike" cap="none" spc="0" dirty="0">
                          <a:solidFill>
                            <a:srgbClr val="0070C0"/>
                          </a:solidFill>
                          <a:effectLst/>
                        </a:rPr>
                        <a:t>atien</a:t>
                      </a:r>
                      <a:r>
                        <a:rPr lang="ko-KR" sz="1100" u="none" strike="noStrike" kern="1200" cap="none" spc="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0" marR="4138" marT="14346" marB="4781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depression</a:t>
                      </a:r>
                      <a:endParaRPr lang="ko-K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138" marT="14346" marB="47818" anchor="ctr"/>
                </a:tc>
                <a:extLst>
                  <a:ext uri="{0D108BD9-81ED-4DB2-BD59-A6C34878D82A}">
                    <a16:rowId xmlns:a16="http://schemas.microsoft.com/office/drawing/2014/main" xmlns="" val="2155135335"/>
                  </a:ext>
                </a:extLst>
              </a:tr>
              <a:tr h="243752"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 cap="none" spc="0" dirty="0" err="1">
                          <a:solidFill>
                            <a:schemeClr val="tx1"/>
                          </a:solidFill>
                          <a:effectLst/>
                        </a:rPr>
                        <a:t>Bernice</a:t>
                      </a:r>
                      <a:r>
                        <a:rPr lang="ko-KR" sz="11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sz="1100" u="none" strike="noStrike" cap="none" spc="0" dirty="0" err="1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r>
                        <a:rPr lang="ko-KR" sz="11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sz="1100" u="none" strike="noStrike" cap="none" spc="0" dirty="0" err="1">
                          <a:solidFill>
                            <a:schemeClr val="tx1"/>
                          </a:solidFill>
                          <a:effectLst/>
                        </a:rPr>
                        <a:t>Pescosolido</a:t>
                      </a:r>
                      <a:endParaRPr lang="ko-KR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138" marT="14346" marB="4781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2010</a:t>
                      </a:r>
                      <a:endParaRPr lang="ko-K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138" marT="14346" marB="4781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r>
                        <a:rPr lang="ko-KR" sz="11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ublic</a:t>
                      </a:r>
                      <a:endParaRPr lang="ko-KR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138" marT="14346" marB="4781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schizophrenia</a:t>
                      </a:r>
                      <a:endParaRPr lang="ko-K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138" marT="14346" marB="47818" anchor="ctr"/>
                </a:tc>
                <a:extLst>
                  <a:ext uri="{0D108BD9-81ED-4DB2-BD59-A6C34878D82A}">
                    <a16:rowId xmlns:a16="http://schemas.microsoft.com/office/drawing/2014/main" xmlns="" val="1697085942"/>
                  </a:ext>
                </a:extLst>
              </a:tr>
              <a:tr h="243752"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Jason Luty</a:t>
                      </a:r>
                      <a:endParaRPr lang="ko-K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138" marT="14346" marB="4781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2011</a:t>
                      </a:r>
                      <a:endParaRPr lang="ko-K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138" marT="14346" marB="4781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r>
                        <a:rPr lang="ko-KR" sz="11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ublic</a:t>
                      </a:r>
                      <a:endParaRPr lang="ko-KR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138" marT="14346" marB="4781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depression</a:t>
                      </a:r>
                      <a:endParaRPr lang="ko-K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138" marT="14346" marB="47818" anchor="ctr"/>
                </a:tc>
                <a:extLst>
                  <a:ext uri="{0D108BD9-81ED-4DB2-BD59-A6C34878D82A}">
                    <a16:rowId xmlns:a16="http://schemas.microsoft.com/office/drawing/2014/main" xmlns="" val="1242535494"/>
                  </a:ext>
                </a:extLst>
              </a:tr>
              <a:tr h="243752"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Eva Lüllmann, Tania M. Lincoln</a:t>
                      </a:r>
                      <a:endParaRPr lang="ko-K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138" marT="14346" marB="4781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2011</a:t>
                      </a:r>
                      <a:endParaRPr lang="ko-KR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138" marT="14346" marB="4781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cap="none" spc="0" dirty="0">
                          <a:solidFill>
                            <a:srgbClr val="0070C0"/>
                          </a:solidFill>
                          <a:effectLst/>
                        </a:rPr>
                        <a:t>P</a:t>
                      </a:r>
                      <a:r>
                        <a:rPr lang="ko-KR" sz="1100" u="none" strike="noStrike" cap="none" spc="0" dirty="0">
                          <a:solidFill>
                            <a:srgbClr val="0070C0"/>
                          </a:solidFill>
                          <a:effectLst/>
                        </a:rPr>
                        <a:t>atient</a:t>
                      </a:r>
                      <a:endParaRPr lang="ko-KR" sz="1100" b="0" i="0" u="none" strike="noStrike" cap="none" spc="0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138" marT="14346" marB="4781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schizophrenia</a:t>
                      </a:r>
                      <a:endParaRPr lang="ko-KR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138" marT="14346" marB="47818" anchor="ctr"/>
                </a:tc>
                <a:extLst>
                  <a:ext uri="{0D108BD9-81ED-4DB2-BD59-A6C34878D82A}">
                    <a16:rowId xmlns:a16="http://schemas.microsoft.com/office/drawing/2014/main" xmlns="" val="1536628493"/>
                  </a:ext>
                </a:extLst>
              </a:tr>
              <a:tr h="243752"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Zhen Hadassah Cheng</a:t>
                      </a:r>
                      <a:endParaRPr lang="ko-K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138" marT="14346" marB="4781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2014</a:t>
                      </a:r>
                      <a:endParaRPr lang="ko-K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138" marT="14346" marB="4781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r>
                        <a:rPr lang="ko-KR" sz="11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ublic</a:t>
                      </a:r>
                      <a:endParaRPr lang="ko-KR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138" marT="14346" marB="4781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depression</a:t>
                      </a:r>
                      <a:endParaRPr lang="ko-K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138" marT="14346" marB="47818" anchor="ctr"/>
                </a:tc>
                <a:extLst>
                  <a:ext uri="{0D108BD9-81ED-4DB2-BD59-A6C34878D82A}">
                    <a16:rowId xmlns:a16="http://schemas.microsoft.com/office/drawing/2014/main" xmlns="" val="509239547"/>
                  </a:ext>
                </a:extLst>
              </a:tr>
              <a:tr h="243752"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Matthew S. Lebowitz, Woo-kyoung Ahn</a:t>
                      </a:r>
                      <a:endParaRPr lang="ko-K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138" marT="14346" marB="4781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2014</a:t>
                      </a:r>
                      <a:endParaRPr lang="ko-K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138" marT="14346" marB="4781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cap="none" spc="0" dirty="0">
                          <a:solidFill>
                            <a:srgbClr val="0070C0"/>
                          </a:solidFill>
                          <a:effectLst/>
                        </a:rPr>
                        <a:t>P</a:t>
                      </a:r>
                      <a:r>
                        <a:rPr lang="ko-KR" altLang="ko-KR" sz="1100" u="none" strike="noStrike" cap="none" spc="0" dirty="0">
                          <a:solidFill>
                            <a:srgbClr val="0070C0"/>
                          </a:solidFill>
                          <a:effectLst/>
                        </a:rPr>
                        <a:t>atient</a:t>
                      </a:r>
                      <a:endParaRPr lang="ko-KR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138" marT="14346" marB="4781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anxiety</a:t>
                      </a:r>
                      <a:endParaRPr lang="ko-KR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138" marT="14346" marB="47818" anchor="ctr"/>
                </a:tc>
                <a:extLst>
                  <a:ext uri="{0D108BD9-81ED-4DB2-BD59-A6C34878D82A}">
                    <a16:rowId xmlns:a16="http://schemas.microsoft.com/office/drawing/2014/main" xmlns="" val="2644222409"/>
                  </a:ext>
                </a:extLst>
              </a:tr>
              <a:tr h="243752"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Han DY</a:t>
                      </a:r>
                      <a:endParaRPr lang="ko-K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138" marT="14346" marB="4781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2014</a:t>
                      </a:r>
                      <a:endParaRPr lang="ko-K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138" marT="14346" marB="4781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r>
                        <a:rPr lang="ko-KR" sz="11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ublic</a:t>
                      </a:r>
                      <a:endParaRPr lang="ko-KR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138" marT="14346" marB="4781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depression</a:t>
                      </a:r>
                      <a:endParaRPr lang="ko-K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138" marT="14346" marB="47818" anchor="ctr"/>
                </a:tc>
                <a:extLst>
                  <a:ext uri="{0D108BD9-81ED-4DB2-BD59-A6C34878D82A}">
                    <a16:rowId xmlns:a16="http://schemas.microsoft.com/office/drawing/2014/main" xmlns="" val="3814721546"/>
                  </a:ext>
                </a:extLst>
              </a:tr>
              <a:tr h="243752"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Francois B. Botha</a:t>
                      </a:r>
                      <a:endParaRPr lang="ko-K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138" marT="14346" marB="4781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2015</a:t>
                      </a:r>
                      <a:endParaRPr lang="ko-K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138" marT="14346" marB="4781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r>
                        <a:rPr lang="ko-KR" sz="11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ublic</a:t>
                      </a:r>
                      <a:endParaRPr lang="ko-KR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138" marT="14346" marB="4781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depression</a:t>
                      </a:r>
                      <a:endParaRPr lang="ko-K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138" marT="14346" marB="47818" anchor="ctr"/>
                </a:tc>
                <a:extLst>
                  <a:ext uri="{0D108BD9-81ED-4DB2-BD59-A6C34878D82A}">
                    <a16:rowId xmlns:a16="http://schemas.microsoft.com/office/drawing/2014/main" xmlns="" val="3644148860"/>
                  </a:ext>
                </a:extLst>
              </a:tr>
              <a:tr h="243752"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Lee, A. A, BRETT J. DEACON</a:t>
                      </a:r>
                      <a:endParaRPr lang="ko-K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138" marT="14346" marB="4781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2016</a:t>
                      </a:r>
                      <a:endParaRPr lang="ko-K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138" marT="14346" marB="4781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cap="none" spc="0" dirty="0">
                          <a:solidFill>
                            <a:srgbClr val="0070C0"/>
                          </a:solidFill>
                          <a:effectLst/>
                        </a:rPr>
                        <a:t>P</a:t>
                      </a:r>
                      <a:r>
                        <a:rPr lang="ko-KR" sz="1100" u="none" strike="noStrike" cap="none" spc="0" dirty="0">
                          <a:solidFill>
                            <a:srgbClr val="0070C0"/>
                          </a:solidFill>
                          <a:effectLst/>
                        </a:rPr>
                        <a:t>atient</a:t>
                      </a:r>
                      <a:endParaRPr lang="ko-KR" sz="1100" b="0" i="0" u="none" strike="noStrike" cap="none" spc="0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138" marT="14346" marB="4781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depression, anxiety</a:t>
                      </a:r>
                      <a:endParaRPr lang="ko-K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138" marT="14346" marB="47818" anchor="ctr"/>
                </a:tc>
                <a:extLst>
                  <a:ext uri="{0D108BD9-81ED-4DB2-BD59-A6C34878D82A}">
                    <a16:rowId xmlns:a16="http://schemas.microsoft.com/office/drawing/2014/main" xmlns="" val="126170193"/>
                  </a:ext>
                </a:extLst>
              </a:tr>
              <a:tr h="243752"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 cap="none" spc="0" dirty="0" err="1">
                          <a:solidFill>
                            <a:schemeClr val="tx1"/>
                          </a:solidFill>
                          <a:effectLst/>
                        </a:rPr>
                        <a:t>Kerry</a:t>
                      </a:r>
                      <a:r>
                        <a:rPr lang="ko-KR" sz="11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sz="1100" u="none" strike="noStrike" cap="none" spc="0" dirty="0" err="1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r>
                        <a:rPr lang="ko-KR" sz="11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sz="1100" u="none" strike="noStrike" cap="none" spc="0" dirty="0" err="1">
                          <a:solidFill>
                            <a:schemeClr val="tx1"/>
                          </a:solidFill>
                          <a:effectLst/>
                        </a:rPr>
                        <a:t>Howard</a:t>
                      </a:r>
                      <a:endParaRPr lang="ko-KR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138" marT="14346" marB="4781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2018</a:t>
                      </a:r>
                      <a:endParaRPr lang="ko-K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138" marT="14346" marB="4781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r>
                        <a:rPr lang="ko-KR" sz="11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ublic</a:t>
                      </a:r>
                      <a:endParaRPr lang="ko-KR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138" marT="14346" marB="4781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depression</a:t>
                      </a:r>
                      <a:endParaRPr lang="ko-K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138" marT="14346" marB="47818" anchor="ctr"/>
                </a:tc>
                <a:extLst>
                  <a:ext uri="{0D108BD9-81ED-4DB2-BD59-A6C34878D82A}">
                    <a16:rowId xmlns:a16="http://schemas.microsoft.com/office/drawing/2014/main" xmlns="" val="3832117441"/>
                  </a:ext>
                </a:extLst>
              </a:tr>
              <a:tr h="243752"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Ryan Thibodeau</a:t>
                      </a:r>
                      <a:endParaRPr lang="ko-K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138" marT="14346" marB="4781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2019</a:t>
                      </a:r>
                      <a:endParaRPr lang="ko-K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138" marT="14346" marB="4781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r>
                        <a:rPr lang="ko-KR" sz="11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ublic</a:t>
                      </a:r>
                      <a:endParaRPr lang="ko-KR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138" marT="14346" marB="4781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schizophrenia</a:t>
                      </a:r>
                      <a:endParaRPr lang="ko-K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138" marT="14346" marB="47818" anchor="ctr"/>
                </a:tc>
                <a:extLst>
                  <a:ext uri="{0D108BD9-81ED-4DB2-BD59-A6C34878D82A}">
                    <a16:rowId xmlns:a16="http://schemas.microsoft.com/office/drawing/2014/main" xmlns="" val="2306182942"/>
                  </a:ext>
                </a:extLst>
              </a:tr>
              <a:tr h="243752"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Yasutaka Ojio</a:t>
                      </a:r>
                      <a:endParaRPr lang="ko-K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138" marT="14346" marB="4781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2019</a:t>
                      </a:r>
                      <a:endParaRPr lang="ko-K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138" marT="14346" marB="4781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public</a:t>
                      </a:r>
                      <a:endParaRPr lang="ko-K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138" marT="14346" marB="4781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aseline="0" dirty="0"/>
                        <a:t>general mental disorder</a:t>
                      </a:r>
                      <a:endParaRPr lang="ko-KR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138" marT="14346" marB="47818" anchor="ctr"/>
                </a:tc>
                <a:extLst>
                  <a:ext uri="{0D108BD9-81ED-4DB2-BD59-A6C34878D82A}">
                    <a16:rowId xmlns:a16="http://schemas.microsoft.com/office/drawing/2014/main" xmlns="" val="931364531"/>
                  </a:ext>
                </a:extLst>
              </a:tr>
              <a:tr h="243752"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Caleigh Cassidy</a:t>
                      </a:r>
                      <a:endParaRPr lang="ko-K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138" marT="14346" marB="4781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2020</a:t>
                      </a:r>
                      <a:endParaRPr lang="ko-K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138" marT="14346" marB="4781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public</a:t>
                      </a:r>
                      <a:endParaRPr lang="ko-K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138" marT="14346" marB="4781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bipolar</a:t>
                      </a:r>
                      <a:endParaRPr lang="ko-K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138" marT="14346" marB="47818" anchor="ctr"/>
                </a:tc>
                <a:extLst>
                  <a:ext uri="{0D108BD9-81ED-4DB2-BD59-A6C34878D82A}">
                    <a16:rowId xmlns:a16="http://schemas.microsoft.com/office/drawing/2014/main" xmlns="" val="2323786241"/>
                  </a:ext>
                </a:extLst>
              </a:tr>
              <a:tr h="243752"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CA </a:t>
                      </a:r>
                      <a:r>
                        <a:rPr lang="ko-KR" sz="1100" u="none" strike="noStrike" cap="none" spc="0" dirty="0" err="1">
                          <a:solidFill>
                            <a:schemeClr val="tx1"/>
                          </a:solidFill>
                          <a:effectLst/>
                        </a:rPr>
                        <a:t>Schofield</a:t>
                      </a:r>
                      <a:endParaRPr lang="ko-KR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138" marT="14346" marB="4781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2020</a:t>
                      </a:r>
                      <a:endParaRPr lang="ko-KR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138" marT="14346" marB="4781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public</a:t>
                      </a:r>
                      <a:endParaRPr lang="ko-KR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138" marT="14346" marB="4781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 cap="none" spc="0" dirty="0" err="1">
                          <a:solidFill>
                            <a:schemeClr val="tx1"/>
                          </a:solidFill>
                          <a:effectLst/>
                        </a:rPr>
                        <a:t>anxiety</a:t>
                      </a:r>
                      <a:endParaRPr lang="ko-KR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138" marT="14346" marB="47818" anchor="ctr"/>
                </a:tc>
                <a:extLst>
                  <a:ext uri="{0D108BD9-81ED-4DB2-BD59-A6C34878D82A}">
                    <a16:rowId xmlns:a16="http://schemas.microsoft.com/office/drawing/2014/main" xmlns="" val="202537283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3446210-FBC3-4557-B59C-38F98E329812}"/>
              </a:ext>
            </a:extLst>
          </p:cNvPr>
          <p:cNvSpPr txBox="1"/>
          <p:nvPr/>
        </p:nvSpPr>
        <p:spPr>
          <a:xfrm>
            <a:off x="1959174" y="172989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Experimental study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xmlns="" id="{2CA45552-F142-4466-9ABF-FFADE907F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31024"/>
              </p:ext>
            </p:extLst>
          </p:nvPr>
        </p:nvGraphicFramePr>
        <p:xfrm>
          <a:off x="6059366" y="609204"/>
          <a:ext cx="6079414" cy="623814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48058">
                  <a:extLst>
                    <a:ext uri="{9D8B030D-6E8A-4147-A177-3AD203B41FA5}">
                      <a16:colId xmlns:a16="http://schemas.microsoft.com/office/drawing/2014/main" xmlns="" val="3052326342"/>
                    </a:ext>
                  </a:extLst>
                </a:gridCol>
                <a:gridCol w="640113">
                  <a:extLst>
                    <a:ext uri="{9D8B030D-6E8A-4147-A177-3AD203B41FA5}">
                      <a16:colId xmlns:a16="http://schemas.microsoft.com/office/drawing/2014/main" xmlns="" val="437889087"/>
                    </a:ext>
                  </a:extLst>
                </a:gridCol>
                <a:gridCol w="869696">
                  <a:extLst>
                    <a:ext uri="{9D8B030D-6E8A-4147-A177-3AD203B41FA5}">
                      <a16:colId xmlns:a16="http://schemas.microsoft.com/office/drawing/2014/main" xmlns="" val="712500065"/>
                    </a:ext>
                  </a:extLst>
                </a:gridCol>
                <a:gridCol w="2521547">
                  <a:extLst>
                    <a:ext uri="{9D8B030D-6E8A-4147-A177-3AD203B41FA5}">
                      <a16:colId xmlns:a16="http://schemas.microsoft.com/office/drawing/2014/main" xmlns="" val="3383367221"/>
                    </a:ext>
                  </a:extLst>
                </a:gridCol>
              </a:tblGrid>
              <a:tr h="32925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u="none" strike="noStrike" cap="none" spc="0" dirty="0" smtClean="0">
                          <a:solidFill>
                            <a:schemeClr val="tx1"/>
                          </a:solidFill>
                          <a:effectLst/>
                        </a:rPr>
                        <a:t>Author</a:t>
                      </a:r>
                      <a:endParaRPr lang="ko-KR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138" marT="9564" marB="47818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u="none" strike="noStrike" cap="none" spc="0" dirty="0" smtClean="0">
                          <a:solidFill>
                            <a:schemeClr val="tx1"/>
                          </a:solidFill>
                          <a:effectLst/>
                        </a:rPr>
                        <a:t>Year</a:t>
                      </a:r>
                      <a:endParaRPr lang="ko-KR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138" marT="9564" marB="47818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cap="none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Group</a:t>
                      </a:r>
                      <a:endParaRPr lang="ko-KR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138" marT="9564" marB="47818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u="none" strike="noStrike" cap="none" spc="0" dirty="0" smtClean="0">
                          <a:solidFill>
                            <a:schemeClr val="tx1"/>
                          </a:solidFill>
                          <a:effectLst/>
                        </a:rPr>
                        <a:t>Disorder</a:t>
                      </a:r>
                      <a:endParaRPr lang="ko-KR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138" marT="9564" marB="47818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22056429"/>
                  </a:ext>
                </a:extLst>
              </a:tr>
              <a:tr h="180712"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 dirty="0">
                          <a:effectLst/>
                        </a:rPr>
                        <a:t>JACK K. MARTIN</a:t>
                      </a:r>
                      <a:endParaRPr 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8" marR="5858" marT="585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 dirty="0">
                          <a:effectLst/>
                        </a:rPr>
                        <a:t>2000</a:t>
                      </a:r>
                      <a:endParaRPr 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8" marR="5858" marT="585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 dirty="0" err="1">
                          <a:effectLst/>
                        </a:rPr>
                        <a:t>public</a:t>
                      </a:r>
                      <a:endParaRPr 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8" marR="5858" marT="585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aseline="0" dirty="0"/>
                        <a:t>general mental disorder</a:t>
                      </a:r>
                      <a:endParaRPr lang="ko-KR" altLang="ko-KR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858" marR="5858" marT="585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309031052"/>
                  </a:ext>
                </a:extLst>
              </a:tr>
              <a:tr h="1807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JASON</a:t>
                      </a:r>
                      <a:r>
                        <a:rPr lang="ko-KR" sz="1100" u="none" strike="noStrike" dirty="0">
                          <a:effectLst/>
                        </a:rPr>
                        <a:t> SCHNITTKER</a:t>
                      </a:r>
                      <a:endParaRPr 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8" marR="5858" marT="58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>
                          <a:effectLst/>
                        </a:rPr>
                        <a:t>2000</a:t>
                      </a:r>
                      <a:endParaRPr 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8" marR="5858" marT="58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>
                          <a:effectLst/>
                        </a:rPr>
                        <a:t>public</a:t>
                      </a:r>
                      <a:endParaRPr 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8" marR="5858" marT="58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aseline="0" dirty="0"/>
                        <a:t>general mental disorder</a:t>
                      </a:r>
                      <a:endParaRPr lang="ko-KR" altLang="ko-KR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858" marR="5858" marT="5858" marB="0" anchor="ctr"/>
                </a:tc>
                <a:extLst>
                  <a:ext uri="{0D108BD9-81ED-4DB2-BD59-A6C34878D82A}">
                    <a16:rowId xmlns:a16="http://schemas.microsoft.com/office/drawing/2014/main" xmlns="" val="2450868784"/>
                  </a:ext>
                </a:extLst>
              </a:tr>
              <a:tr h="343876"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 dirty="0" err="1">
                          <a:effectLst/>
                        </a:rPr>
                        <a:t>Sarah</a:t>
                      </a:r>
                      <a:r>
                        <a:rPr lang="ko-KR" sz="1100" u="none" strike="noStrike" dirty="0">
                          <a:effectLst/>
                        </a:rPr>
                        <a:t> </a:t>
                      </a:r>
                      <a:r>
                        <a:rPr lang="ko-KR" sz="1100" u="none" strike="noStrike" dirty="0" err="1">
                          <a:effectLst/>
                        </a:rPr>
                        <a:t>Wrigley</a:t>
                      </a:r>
                      <a:endParaRPr 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8" marR="5858" marT="58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>
                          <a:effectLst/>
                        </a:rPr>
                        <a:t>2005</a:t>
                      </a:r>
                      <a:endParaRPr 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8" marR="5858" marT="58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>
                          <a:effectLst/>
                        </a:rPr>
                        <a:t>public</a:t>
                      </a:r>
                      <a:endParaRPr 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8" marR="5858" marT="58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>
                          <a:effectLst/>
                        </a:rPr>
                        <a:t>schizophrenia, depression</a:t>
                      </a:r>
                      <a:endParaRPr 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8" marR="5858" marT="5858" marB="0" anchor="ctr"/>
                </a:tc>
                <a:extLst>
                  <a:ext uri="{0D108BD9-81ED-4DB2-BD59-A6C34878D82A}">
                    <a16:rowId xmlns:a16="http://schemas.microsoft.com/office/drawing/2014/main" xmlns="" val="43990174"/>
                  </a:ext>
                </a:extLst>
              </a:tr>
              <a:tr h="231647"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 dirty="0" err="1">
                          <a:effectLst/>
                        </a:rPr>
                        <a:t>B</a:t>
                      </a:r>
                      <a:r>
                        <a:rPr lang="ko-KR" sz="1100" u="none" strike="noStrike" dirty="0">
                          <a:effectLst/>
                        </a:rPr>
                        <a:t>. BAG</a:t>
                      </a:r>
                      <a:endParaRPr 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8" marR="5858" marT="58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>
                          <a:effectLst/>
                        </a:rPr>
                        <a:t>2005</a:t>
                      </a:r>
                      <a:endParaRPr 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8" marR="5858" marT="58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 dirty="0" err="1">
                          <a:effectLst/>
                        </a:rPr>
                        <a:t>public</a:t>
                      </a:r>
                      <a:endParaRPr 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8" marR="5858" marT="58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>
                          <a:effectLst/>
                        </a:rPr>
                        <a:t>schizophrenia</a:t>
                      </a:r>
                      <a:endParaRPr 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8" marR="5858" marT="5858" marB="0" anchor="ctr"/>
                </a:tc>
                <a:extLst>
                  <a:ext uri="{0D108BD9-81ED-4DB2-BD59-A6C34878D82A}">
                    <a16:rowId xmlns:a16="http://schemas.microsoft.com/office/drawing/2014/main" xmlns="" val="3399526574"/>
                  </a:ext>
                </a:extLst>
              </a:tr>
              <a:tr h="180712"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 dirty="0" err="1">
                          <a:effectLst/>
                        </a:rPr>
                        <a:t>Jo</a:t>
                      </a:r>
                      <a:r>
                        <a:rPr lang="ko-KR" sz="1100" u="none" strike="noStrike" dirty="0">
                          <a:effectLst/>
                        </a:rPr>
                        <a:t> C. </a:t>
                      </a:r>
                      <a:r>
                        <a:rPr lang="ko-KR" sz="1100" u="none" strike="noStrike" dirty="0" err="1">
                          <a:effectLst/>
                        </a:rPr>
                        <a:t>Phelan</a:t>
                      </a:r>
                      <a:endParaRPr 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8" marR="5858" marT="58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>
                          <a:effectLst/>
                        </a:rPr>
                        <a:t>2005</a:t>
                      </a:r>
                      <a:endParaRPr 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8" marR="5858" marT="58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>
                          <a:effectLst/>
                        </a:rPr>
                        <a:t>public</a:t>
                      </a:r>
                      <a:endParaRPr 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8" marR="5858" marT="58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aseline="0" dirty="0"/>
                        <a:t>general mental disorder</a:t>
                      </a:r>
                      <a:endParaRPr lang="ko-KR" altLang="ko-KR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858" marR="5858" marT="5858" marB="0" anchor="ctr"/>
                </a:tc>
                <a:extLst>
                  <a:ext uri="{0D108BD9-81ED-4DB2-BD59-A6C34878D82A}">
                    <a16:rowId xmlns:a16="http://schemas.microsoft.com/office/drawing/2014/main" xmlns="" val="3183217863"/>
                  </a:ext>
                </a:extLst>
              </a:tr>
              <a:tr h="180712"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 dirty="0">
                          <a:effectLst/>
                        </a:rPr>
                        <a:t>JTB </a:t>
                      </a:r>
                      <a:r>
                        <a:rPr lang="ko-KR" sz="1100" u="none" strike="noStrike" dirty="0" err="1">
                          <a:effectLst/>
                        </a:rPr>
                        <a:t>Veer</a:t>
                      </a:r>
                      <a:endParaRPr 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8" marR="5858" marT="58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>
                          <a:effectLst/>
                        </a:rPr>
                        <a:t>2006</a:t>
                      </a:r>
                      <a:endParaRPr 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8" marR="5858" marT="58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>
                          <a:effectLst/>
                        </a:rPr>
                        <a:t>public</a:t>
                      </a:r>
                      <a:endParaRPr 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8" marR="5858" marT="58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aseline="0" dirty="0"/>
                        <a:t>general mental disorder</a:t>
                      </a:r>
                      <a:endParaRPr lang="ko-KR" altLang="ko-KR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858" marR="5858" marT="5858" marB="0" anchor="ctr"/>
                </a:tc>
                <a:extLst>
                  <a:ext uri="{0D108BD9-81ED-4DB2-BD59-A6C34878D82A}">
                    <a16:rowId xmlns:a16="http://schemas.microsoft.com/office/drawing/2014/main" xmlns="" val="2014156520"/>
                  </a:ext>
                </a:extLst>
              </a:tr>
              <a:tr h="180712"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>
                          <a:effectLst/>
                        </a:rPr>
                        <a:t>Benjamin W. Van Voorhees</a:t>
                      </a:r>
                      <a:endParaRPr 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8" marR="5858" marT="58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 dirty="0">
                          <a:effectLst/>
                        </a:rPr>
                        <a:t>2006</a:t>
                      </a:r>
                      <a:endParaRPr 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8" marR="5858" marT="58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cap="none" spc="0" dirty="0">
                          <a:solidFill>
                            <a:srgbClr val="0070C0"/>
                          </a:solidFill>
                          <a:effectLst/>
                        </a:rPr>
                        <a:t>P</a:t>
                      </a:r>
                      <a:r>
                        <a:rPr lang="ko-KR" altLang="ko-KR" sz="1100" u="none" strike="noStrike" cap="none" spc="0" dirty="0">
                          <a:solidFill>
                            <a:srgbClr val="0070C0"/>
                          </a:solidFill>
                          <a:effectLst/>
                        </a:rPr>
                        <a:t>atient</a:t>
                      </a:r>
                      <a:endParaRPr 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8" marR="5858" marT="58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>
                          <a:effectLst/>
                        </a:rPr>
                        <a:t>depression</a:t>
                      </a:r>
                      <a:endParaRPr 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8" marR="5858" marT="5858" marB="0" anchor="ctr"/>
                </a:tc>
                <a:extLst>
                  <a:ext uri="{0D108BD9-81ED-4DB2-BD59-A6C34878D82A}">
                    <a16:rowId xmlns:a16="http://schemas.microsoft.com/office/drawing/2014/main" xmlns="" val="586746300"/>
                  </a:ext>
                </a:extLst>
              </a:tr>
              <a:tr h="343876"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>
                          <a:effectLst/>
                        </a:rPr>
                        <a:t>Snadra Dietrich</a:t>
                      </a:r>
                      <a:endParaRPr 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8" marR="5858" marT="58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 dirty="0">
                          <a:effectLst/>
                        </a:rPr>
                        <a:t>2006</a:t>
                      </a:r>
                      <a:endParaRPr 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8" marR="5858" marT="58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>
                          <a:effectLst/>
                        </a:rPr>
                        <a:t>public</a:t>
                      </a:r>
                      <a:endParaRPr 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8" marR="5858" marT="58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 dirty="0" err="1">
                          <a:effectLst/>
                        </a:rPr>
                        <a:t>schizophrenia</a:t>
                      </a:r>
                      <a:r>
                        <a:rPr lang="ko-KR" sz="1100" u="none" strike="noStrike" dirty="0">
                          <a:effectLst/>
                        </a:rPr>
                        <a:t>, </a:t>
                      </a:r>
                      <a:r>
                        <a:rPr lang="ko-KR" sz="1100" u="none" strike="noStrike" dirty="0" err="1">
                          <a:effectLst/>
                        </a:rPr>
                        <a:t>depression</a:t>
                      </a:r>
                      <a:endParaRPr 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8" marR="5858" marT="5858" marB="0" anchor="ctr"/>
                </a:tc>
                <a:extLst>
                  <a:ext uri="{0D108BD9-81ED-4DB2-BD59-A6C34878D82A}">
                    <a16:rowId xmlns:a16="http://schemas.microsoft.com/office/drawing/2014/main" xmlns="" val="1137609975"/>
                  </a:ext>
                </a:extLst>
              </a:tr>
              <a:tr h="180712"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>
                          <a:effectLst/>
                        </a:rPr>
                        <a:t>Bettina Meiser</a:t>
                      </a:r>
                      <a:endParaRPr 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8" marR="5858" marT="58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>
                          <a:effectLst/>
                        </a:rPr>
                        <a:t>2007</a:t>
                      </a:r>
                      <a:endParaRPr 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8" marR="5858" marT="58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 dirty="0" err="1">
                          <a:effectLst/>
                        </a:rPr>
                        <a:t>public</a:t>
                      </a:r>
                      <a:endParaRPr 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8" marR="5858" marT="58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>
                          <a:effectLst/>
                        </a:rPr>
                        <a:t>biopolar</a:t>
                      </a:r>
                      <a:endParaRPr 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8" marR="5858" marT="5858" marB="0" anchor="ctr"/>
                </a:tc>
                <a:extLst>
                  <a:ext uri="{0D108BD9-81ED-4DB2-BD59-A6C34878D82A}">
                    <a16:rowId xmlns:a16="http://schemas.microsoft.com/office/drawing/2014/main" xmlns="" val="2921589969"/>
                  </a:ext>
                </a:extLst>
              </a:tr>
              <a:tr h="456104"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>
                          <a:effectLst/>
                        </a:rPr>
                        <a:t>Boon-Ooi Lee</a:t>
                      </a:r>
                      <a:endParaRPr 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8" marR="5858" marT="58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>
                          <a:effectLst/>
                        </a:rPr>
                        <a:t>2007</a:t>
                      </a:r>
                      <a:endParaRPr 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8" marR="5858" marT="58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 dirty="0" err="1">
                          <a:effectLst/>
                        </a:rPr>
                        <a:t>public</a:t>
                      </a:r>
                      <a:endParaRPr 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8" marR="5858" marT="58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>
                          <a:effectLst/>
                        </a:rPr>
                        <a:t>schizophrenia, depression, anxiety</a:t>
                      </a:r>
                      <a:endParaRPr 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8" marR="5858" marT="5858" marB="0" anchor="ctr"/>
                </a:tc>
                <a:extLst>
                  <a:ext uri="{0D108BD9-81ED-4DB2-BD59-A6C34878D82A}">
                    <a16:rowId xmlns:a16="http://schemas.microsoft.com/office/drawing/2014/main" xmlns="" val="3345517174"/>
                  </a:ext>
                </a:extLst>
              </a:tr>
              <a:tr h="231647"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>
                          <a:effectLst/>
                        </a:rPr>
                        <a:t>Syed Nabeel Zafar</a:t>
                      </a:r>
                      <a:endParaRPr 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8" marR="5858" marT="58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>
                          <a:effectLst/>
                        </a:rPr>
                        <a:t>2008</a:t>
                      </a:r>
                      <a:endParaRPr 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8" marR="5858" marT="58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>
                          <a:effectLst/>
                        </a:rPr>
                        <a:t>public</a:t>
                      </a:r>
                      <a:endParaRPr 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8" marR="5858" marT="58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>
                          <a:effectLst/>
                        </a:rPr>
                        <a:t>schizophrenia</a:t>
                      </a:r>
                      <a:endParaRPr 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8" marR="5858" marT="5858" marB="0" anchor="ctr"/>
                </a:tc>
                <a:extLst>
                  <a:ext uri="{0D108BD9-81ED-4DB2-BD59-A6C34878D82A}">
                    <a16:rowId xmlns:a16="http://schemas.microsoft.com/office/drawing/2014/main" xmlns="" val="1014552608"/>
                  </a:ext>
                </a:extLst>
              </a:tr>
              <a:tr h="343876"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>
                          <a:effectLst/>
                        </a:rPr>
                        <a:t>Michelle Kermode</a:t>
                      </a:r>
                      <a:endParaRPr 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8" marR="5858" marT="58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>
                          <a:effectLst/>
                        </a:rPr>
                        <a:t>2009</a:t>
                      </a:r>
                      <a:endParaRPr 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8" marR="5858" marT="58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 dirty="0" err="1">
                          <a:effectLst/>
                        </a:rPr>
                        <a:t>public</a:t>
                      </a:r>
                      <a:endParaRPr 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8" marR="5858" marT="58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>
                          <a:effectLst/>
                        </a:rPr>
                        <a:t>schizophrenia, depression</a:t>
                      </a:r>
                      <a:endParaRPr 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8" marR="5858" marT="5858" marB="0" anchor="ctr"/>
                </a:tc>
                <a:extLst>
                  <a:ext uri="{0D108BD9-81ED-4DB2-BD59-A6C34878D82A}">
                    <a16:rowId xmlns:a16="http://schemas.microsoft.com/office/drawing/2014/main" xmlns="" val="1638070809"/>
                  </a:ext>
                </a:extLst>
              </a:tr>
              <a:tr h="180712"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>
                          <a:effectLst/>
                        </a:rPr>
                        <a:t>Steven Pirutinsky</a:t>
                      </a:r>
                      <a:endParaRPr 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8" marR="5858" marT="58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>
                          <a:effectLst/>
                        </a:rPr>
                        <a:t>2010</a:t>
                      </a:r>
                      <a:endParaRPr 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8" marR="5858" marT="58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>
                          <a:effectLst/>
                        </a:rPr>
                        <a:t>public</a:t>
                      </a:r>
                      <a:endParaRPr 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8" marR="5858" marT="58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>
                          <a:effectLst/>
                        </a:rPr>
                        <a:t>obssession</a:t>
                      </a:r>
                      <a:endParaRPr 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8" marR="5858" marT="5858" marB="0" anchor="ctr"/>
                </a:tc>
                <a:extLst>
                  <a:ext uri="{0D108BD9-81ED-4DB2-BD59-A6C34878D82A}">
                    <a16:rowId xmlns:a16="http://schemas.microsoft.com/office/drawing/2014/main" xmlns="" val="2711910384"/>
                  </a:ext>
                </a:extLst>
              </a:tr>
              <a:tr h="680561"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>
                          <a:effectLst/>
                        </a:rPr>
                        <a:t>Nicola J Reavley</a:t>
                      </a:r>
                      <a:endParaRPr 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8" marR="5858" marT="58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>
                          <a:effectLst/>
                        </a:rPr>
                        <a:t>2014</a:t>
                      </a:r>
                      <a:endParaRPr 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8" marR="5858" marT="58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 dirty="0" err="1">
                          <a:effectLst/>
                        </a:rPr>
                        <a:t>public</a:t>
                      </a:r>
                      <a:endParaRPr 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8" marR="5858" marT="58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 dirty="0" err="1">
                          <a:effectLst/>
                        </a:rPr>
                        <a:t>schizophrenia</a:t>
                      </a:r>
                      <a:r>
                        <a:rPr lang="ko-KR" sz="1100" u="none" strike="noStrike" dirty="0">
                          <a:effectLst/>
                        </a:rPr>
                        <a:t>, </a:t>
                      </a:r>
                      <a:r>
                        <a:rPr lang="ko-KR" sz="1100" u="none" strike="noStrike" dirty="0" err="1">
                          <a:effectLst/>
                        </a:rPr>
                        <a:t>depression</a:t>
                      </a:r>
                      <a:r>
                        <a:rPr lang="ko-KR" sz="1100" u="none" strike="noStrike" dirty="0">
                          <a:effectLst/>
                        </a:rPr>
                        <a:t>, </a:t>
                      </a:r>
                      <a:r>
                        <a:rPr lang="ko-KR" sz="1100" u="none" strike="noStrike" dirty="0" err="1">
                          <a:effectLst/>
                        </a:rPr>
                        <a:t>social</a:t>
                      </a:r>
                      <a:r>
                        <a:rPr lang="ko-KR" sz="1100" u="none" strike="noStrike" dirty="0">
                          <a:effectLst/>
                        </a:rPr>
                        <a:t> </a:t>
                      </a:r>
                      <a:r>
                        <a:rPr lang="ko-KR" sz="1100" u="none" strike="noStrike" dirty="0" err="1">
                          <a:effectLst/>
                        </a:rPr>
                        <a:t>phobia</a:t>
                      </a:r>
                      <a:r>
                        <a:rPr lang="ko-KR" sz="1100" u="none" strike="noStrike" dirty="0">
                          <a:effectLst/>
                        </a:rPr>
                        <a:t>, PTSD</a:t>
                      </a:r>
                      <a:endParaRPr 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8" marR="5858" marT="5858" marB="0" anchor="ctr"/>
                </a:tc>
                <a:extLst>
                  <a:ext uri="{0D108BD9-81ED-4DB2-BD59-A6C34878D82A}">
                    <a16:rowId xmlns:a16="http://schemas.microsoft.com/office/drawing/2014/main" xmlns="" val="3729604107"/>
                  </a:ext>
                </a:extLst>
              </a:tr>
              <a:tr h="456104"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>
                          <a:effectLst/>
                        </a:rPr>
                        <a:t>G. Schomerus</a:t>
                      </a:r>
                      <a:endParaRPr 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8" marR="5858" marT="58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>
                          <a:effectLst/>
                        </a:rPr>
                        <a:t>2014</a:t>
                      </a:r>
                      <a:endParaRPr 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8" marR="5858" marT="58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>
                          <a:effectLst/>
                        </a:rPr>
                        <a:t>public</a:t>
                      </a:r>
                      <a:endParaRPr 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8" marR="5858" marT="58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>
                          <a:effectLst/>
                        </a:rPr>
                        <a:t>schizophrenia, depresion, alcohol</a:t>
                      </a:r>
                      <a:endParaRPr 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8" marR="5858" marT="5858" marB="0" anchor="ctr"/>
                </a:tc>
                <a:extLst>
                  <a:ext uri="{0D108BD9-81ED-4DB2-BD59-A6C34878D82A}">
                    <a16:rowId xmlns:a16="http://schemas.microsoft.com/office/drawing/2014/main" xmlns="" val="2104154722"/>
                  </a:ext>
                </a:extLst>
              </a:tr>
              <a:tr h="180712"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>
                          <a:effectLst/>
                        </a:rPr>
                        <a:t>Nell Ellison</a:t>
                      </a:r>
                      <a:endParaRPr 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8" marR="5858" marT="58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>
                          <a:effectLst/>
                        </a:rPr>
                        <a:t>2015</a:t>
                      </a:r>
                      <a:endParaRPr 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8" marR="5858" marT="58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>
                          <a:effectLst/>
                        </a:rPr>
                        <a:t>public</a:t>
                      </a:r>
                      <a:endParaRPr 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8" marR="5858" marT="58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 dirty="0" err="1">
                          <a:effectLst/>
                        </a:rPr>
                        <a:t>biopolar</a:t>
                      </a:r>
                      <a:endParaRPr 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8" marR="5858" marT="5858" marB="0" anchor="ctr"/>
                </a:tc>
                <a:extLst>
                  <a:ext uri="{0D108BD9-81ED-4DB2-BD59-A6C34878D82A}">
                    <a16:rowId xmlns:a16="http://schemas.microsoft.com/office/drawing/2014/main" xmlns="" val="1787988305"/>
                  </a:ext>
                </a:extLst>
              </a:tr>
              <a:tr h="343876"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>
                          <a:effectLst/>
                        </a:rPr>
                        <a:t>Katrina Scior</a:t>
                      </a:r>
                      <a:endParaRPr 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8" marR="5858" marT="58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>
                          <a:effectLst/>
                        </a:rPr>
                        <a:t>2016</a:t>
                      </a:r>
                      <a:endParaRPr 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8" marR="5858" marT="58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>
                          <a:effectLst/>
                        </a:rPr>
                        <a:t>public</a:t>
                      </a:r>
                      <a:endParaRPr 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8" marR="5858" marT="58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 dirty="0" err="1">
                          <a:effectLst/>
                        </a:rPr>
                        <a:t>schizophrenia</a:t>
                      </a:r>
                      <a:r>
                        <a:rPr lang="ko-KR" sz="1100" u="none" strike="noStrike" dirty="0">
                          <a:effectLst/>
                        </a:rPr>
                        <a:t>, </a:t>
                      </a:r>
                      <a:r>
                        <a:rPr lang="ko-KR" sz="1100" u="none" strike="noStrike" dirty="0" err="1">
                          <a:effectLst/>
                        </a:rPr>
                        <a:t>mental</a:t>
                      </a:r>
                      <a:r>
                        <a:rPr lang="ko-KR" sz="1100" u="none" strike="noStrike" dirty="0">
                          <a:effectLst/>
                        </a:rPr>
                        <a:t> </a:t>
                      </a:r>
                      <a:r>
                        <a:rPr lang="ko-KR" sz="1100" u="none" strike="noStrike" dirty="0" err="1">
                          <a:effectLst/>
                        </a:rPr>
                        <a:t>retardation</a:t>
                      </a:r>
                      <a:endParaRPr 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8" marR="5858" marT="5858" marB="0" anchor="ctr"/>
                </a:tc>
                <a:extLst>
                  <a:ext uri="{0D108BD9-81ED-4DB2-BD59-A6C34878D82A}">
                    <a16:rowId xmlns:a16="http://schemas.microsoft.com/office/drawing/2014/main" xmlns="" val="934850118"/>
                  </a:ext>
                </a:extLst>
              </a:tr>
              <a:tr h="456104"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>
                          <a:effectLst/>
                        </a:rPr>
                        <a:t>Matthew A. Andersson</a:t>
                      </a:r>
                      <a:endParaRPr 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8" marR="5858" marT="58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>
                          <a:effectLst/>
                        </a:rPr>
                        <a:t>2018</a:t>
                      </a:r>
                      <a:endParaRPr 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8" marR="5858" marT="58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>
                          <a:effectLst/>
                        </a:rPr>
                        <a:t>public</a:t>
                      </a:r>
                      <a:endParaRPr 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8" marR="5858" marT="58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 dirty="0" err="1">
                          <a:effectLst/>
                        </a:rPr>
                        <a:t>schizophrenia</a:t>
                      </a:r>
                      <a:r>
                        <a:rPr lang="ko-KR" sz="1100" u="none" strike="noStrike" dirty="0">
                          <a:effectLst/>
                        </a:rPr>
                        <a:t>, </a:t>
                      </a:r>
                      <a:r>
                        <a:rPr lang="ko-KR" sz="1100" u="none" strike="noStrike" dirty="0" err="1">
                          <a:effectLst/>
                        </a:rPr>
                        <a:t>depresion</a:t>
                      </a:r>
                      <a:r>
                        <a:rPr lang="ko-KR" sz="1100" u="none" strike="noStrike" dirty="0">
                          <a:effectLst/>
                        </a:rPr>
                        <a:t>, </a:t>
                      </a:r>
                      <a:r>
                        <a:rPr lang="ko-KR" sz="1100" u="none" strike="noStrike" dirty="0" err="1">
                          <a:effectLst/>
                        </a:rPr>
                        <a:t>alcohol</a:t>
                      </a:r>
                      <a:endParaRPr 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8" marR="5858" marT="5858" marB="0" anchor="ctr"/>
                </a:tc>
                <a:extLst>
                  <a:ext uri="{0D108BD9-81ED-4DB2-BD59-A6C34878D82A}">
                    <a16:rowId xmlns:a16="http://schemas.microsoft.com/office/drawing/2014/main" xmlns="" val="619047672"/>
                  </a:ext>
                </a:extLst>
              </a:tr>
              <a:tr h="343876"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>
                          <a:effectLst/>
                        </a:rPr>
                        <a:t>N. Schnyder</a:t>
                      </a:r>
                      <a:endParaRPr 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8" marR="5858" marT="58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>
                          <a:effectLst/>
                        </a:rPr>
                        <a:t>2018</a:t>
                      </a:r>
                      <a:endParaRPr 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8" marR="5858" marT="58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>
                          <a:effectLst/>
                        </a:rPr>
                        <a:t>public</a:t>
                      </a:r>
                      <a:endParaRPr 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8" marR="5858" marT="58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 dirty="0" err="1">
                          <a:effectLst/>
                        </a:rPr>
                        <a:t>schizophrenia</a:t>
                      </a:r>
                      <a:r>
                        <a:rPr lang="ko-KR" sz="1100" u="none" strike="noStrike" dirty="0">
                          <a:effectLst/>
                        </a:rPr>
                        <a:t>, </a:t>
                      </a:r>
                      <a:r>
                        <a:rPr lang="ko-KR" sz="1100" u="none" strike="noStrike" dirty="0" err="1">
                          <a:effectLst/>
                        </a:rPr>
                        <a:t>depression</a:t>
                      </a:r>
                      <a:endParaRPr 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8" marR="5858" marT="5858" marB="0" anchor="ctr"/>
                </a:tc>
                <a:extLst>
                  <a:ext uri="{0D108BD9-81ED-4DB2-BD59-A6C34878D82A}">
                    <a16:rowId xmlns:a16="http://schemas.microsoft.com/office/drawing/2014/main" xmlns="" val="2437407632"/>
                  </a:ext>
                </a:extLst>
              </a:tr>
              <a:tr h="231647"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>
                          <a:effectLst/>
                        </a:rPr>
                        <a:t>Subin Park</a:t>
                      </a:r>
                      <a:endParaRPr 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8" marR="5858" marT="58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>
                          <a:effectLst/>
                        </a:rPr>
                        <a:t>2018</a:t>
                      </a:r>
                      <a:endParaRPr 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8" marR="5858" marT="58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>
                          <a:effectLst/>
                        </a:rPr>
                        <a:t>public</a:t>
                      </a:r>
                      <a:endParaRPr 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8" marR="5858" marT="58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1100" u="none" strike="noStrike" dirty="0" err="1">
                          <a:effectLst/>
                        </a:rPr>
                        <a:t>bipolar</a:t>
                      </a:r>
                      <a:r>
                        <a:rPr lang="ko-KR" sz="1100" u="none" strike="noStrike" dirty="0">
                          <a:effectLst/>
                        </a:rPr>
                        <a:t>, </a:t>
                      </a:r>
                      <a:r>
                        <a:rPr lang="ko-KR" sz="1100" u="none" strike="noStrike" dirty="0" err="1">
                          <a:effectLst/>
                        </a:rPr>
                        <a:t>depression</a:t>
                      </a:r>
                      <a:endParaRPr 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8" marR="5858" marT="5858" marB="0" anchor="ctr"/>
                </a:tc>
                <a:extLst>
                  <a:ext uri="{0D108BD9-81ED-4DB2-BD59-A6C34878D82A}">
                    <a16:rowId xmlns:a16="http://schemas.microsoft.com/office/drawing/2014/main" xmlns="" val="260694553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471A5BA-7BA0-4AA3-818E-BEE109DBBB27}"/>
              </a:ext>
            </a:extLst>
          </p:cNvPr>
          <p:cNvSpPr txBox="1"/>
          <p:nvPr/>
        </p:nvSpPr>
        <p:spPr>
          <a:xfrm>
            <a:off x="7959163" y="172989"/>
            <a:ext cx="2159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Correlational study</a:t>
            </a:r>
          </a:p>
        </p:txBody>
      </p:sp>
    </p:spTree>
    <p:extLst>
      <p:ext uri="{BB962C8B-B14F-4D97-AF65-F5344CB8AC3E}">
        <p14:creationId xmlns:p14="http://schemas.microsoft.com/office/powerpoint/2010/main" val="4087885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124B6BB-01CB-415B-AD96-E52F93980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 1 - help seeking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57E2F5F-0E3A-47C1-9E24-70E579925BC7}"/>
              </a:ext>
            </a:extLst>
          </p:cNvPr>
          <p:cNvSpPr txBox="1"/>
          <p:nvPr/>
        </p:nvSpPr>
        <p:spPr>
          <a:xfrm>
            <a:off x="2256838" y="2130430"/>
            <a:ext cx="1768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Experimental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2F158E4-E793-421A-B7AF-BCEECE8EC32B}"/>
              </a:ext>
            </a:extLst>
          </p:cNvPr>
          <p:cNvSpPr txBox="1"/>
          <p:nvPr/>
        </p:nvSpPr>
        <p:spPr>
          <a:xfrm>
            <a:off x="8468377" y="2136026"/>
            <a:ext cx="1663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Correlational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AFB17838-CDA8-4412-B579-3763E7CD5D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539"/>
          <a:stretch/>
        </p:blipFill>
        <p:spPr>
          <a:xfrm>
            <a:off x="6440713" y="2599128"/>
            <a:ext cx="5567218" cy="198801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9531BAF-8E2D-4746-A6BB-0C57676E3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56" y="2599128"/>
            <a:ext cx="5847545" cy="198801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1020926" y="4090737"/>
            <a:ext cx="348916" cy="208547"/>
          </a:xfrm>
          <a:prstGeom prst="rect">
            <a:avLst/>
          </a:prstGeom>
          <a:noFill/>
          <a:ln>
            <a:solidFill>
              <a:srgbClr val="8A19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624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C6180DA-88F2-4B43-8BAA-EB0EA50F4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 2 - blame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669B2638-F3BA-4E1C-9FDC-61FFC3020C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-1476"/>
          <a:stretch/>
        </p:blipFill>
        <p:spPr>
          <a:xfrm>
            <a:off x="174014" y="2391624"/>
            <a:ext cx="5921985" cy="267792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D581FC2D-1378-4F39-A54F-A5AD8B6403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859"/>
          <a:stretch/>
        </p:blipFill>
        <p:spPr>
          <a:xfrm>
            <a:off x="6210867" y="2406050"/>
            <a:ext cx="5836339" cy="16818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17464F8-344A-474A-A615-BCAD7DB15AF2}"/>
              </a:ext>
            </a:extLst>
          </p:cNvPr>
          <p:cNvSpPr txBox="1"/>
          <p:nvPr/>
        </p:nvSpPr>
        <p:spPr>
          <a:xfrm>
            <a:off x="2371816" y="1898228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Experimental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3A753A5-A800-4C0D-B22F-808ABD1BF141}"/>
              </a:ext>
            </a:extLst>
          </p:cNvPr>
          <p:cNvSpPr txBox="1"/>
          <p:nvPr/>
        </p:nvSpPr>
        <p:spPr>
          <a:xfrm>
            <a:off x="8373091" y="1898228"/>
            <a:ext cx="1663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Correlational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555958" y="4475747"/>
            <a:ext cx="348916" cy="208547"/>
          </a:xfrm>
          <a:prstGeom prst="rect">
            <a:avLst/>
          </a:prstGeom>
          <a:noFill/>
          <a:ln>
            <a:solidFill>
              <a:srgbClr val="8A19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41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</TotalTime>
  <Words>816</Words>
  <Application>Microsoft Office PowerPoint</Application>
  <PresentationFormat>와이드스크린</PresentationFormat>
  <Paragraphs>323</Paragraphs>
  <Slides>13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Arial</vt:lpstr>
      <vt:lpstr>Calibri</vt:lpstr>
      <vt:lpstr>Times New Roman</vt:lpstr>
      <vt:lpstr>Wingdings</vt:lpstr>
      <vt:lpstr>Office 테마</vt:lpstr>
      <vt:lpstr>Influence of biogenetic explanations of mental disorders on stigma and help-seeking behavior: A systematic review and meta-analysis</vt:lpstr>
      <vt:lpstr>Introduction</vt:lpstr>
      <vt:lpstr>Introduction</vt:lpstr>
      <vt:lpstr>In this study</vt:lpstr>
      <vt:lpstr>Method – Study selection</vt:lpstr>
      <vt:lpstr>Result</vt:lpstr>
      <vt:lpstr>PowerPoint 프레젠테이션</vt:lpstr>
      <vt:lpstr>Result 1 - help seeking</vt:lpstr>
      <vt:lpstr>Result 2 - blame</vt:lpstr>
      <vt:lpstr>Result 3 - dangerousness</vt:lpstr>
      <vt:lpstr>Result 4 - pessimism</vt:lpstr>
      <vt:lpstr>Result 5 - social distance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Biogenetic explanation for stigma of psychiatric disorder</dc:title>
  <dc:creator>백창현</dc:creator>
  <cp:lastModifiedBy>USER</cp:lastModifiedBy>
  <cp:revision>57</cp:revision>
  <dcterms:created xsi:type="dcterms:W3CDTF">2021-08-09T06:51:18Z</dcterms:created>
  <dcterms:modified xsi:type="dcterms:W3CDTF">2022-10-24T06:27:58Z</dcterms:modified>
</cp:coreProperties>
</file>