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9597-E461-4E78-82AA-6E8370BD1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E64E7-F348-4199-A145-6C9ED375F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7D884-C635-42B7-BA43-31A1A56B4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95C9-D39A-43C8-9094-73237031F4D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DF516-9AF5-4778-8BE7-F07B98DD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62270-D6E1-45BD-9F0D-5224B2215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56C2-13DD-44DC-BE38-2FF3EE93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9A1DE-601C-4084-B595-ADE0DEA2D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1F01D-7652-4B0C-9F37-BAEE4CA6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95C9-D39A-43C8-9094-73237031F4D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62C1-01D8-478E-92DB-6C4A2350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B3A2-4F13-4885-AEB9-DFFD5F5C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3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B8A64-ACE4-430B-990B-3B36A13B0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AD78F-F53B-4CAB-925B-9CFB7DFF2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3B0A4-8B89-43A2-A616-744970F4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95C9-D39A-43C8-9094-73237031F4D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51F58-CEF1-4EC7-93E9-369D2FBA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B6B14-1F17-493C-9C46-BD8C28F0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8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E028-8883-469A-9109-766B41F2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D8A2D-4983-4063-AEA9-51FB1E413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AD35E-5A73-4DA5-8342-D8FCF05A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95C9-D39A-43C8-9094-73237031F4D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96A74-957A-4F00-BEE7-0C4A7193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AEA33-E111-4198-9EB9-E47FA465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8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712E-61BC-4CD3-BF58-CE2984E7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6EF84-4D71-4A47-80A1-A901A071B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1CE7-0FF3-41B7-BB58-EEA4AD03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95C9-D39A-43C8-9094-73237031F4D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D7F66-2568-444E-9A7F-4FE32E80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04130-5712-49CA-9B5D-F16966B4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6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6CC5-FFBB-4535-AF32-47969E76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C2D65-6A4B-42D5-B13C-5C6E2F27B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91FDC-5825-4AC1-9917-A63A4A6C9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62D0C-A2E2-41BA-BA01-546A3105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95C9-D39A-43C8-9094-73237031F4D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B92D3-6492-4186-94AF-21061EEA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5C19D-D141-47C5-BC36-DE375AA0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0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FD207-6EAF-4BB4-9C8F-51638FDA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C8BE7-8602-45C6-943A-BC350A13B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F26AD-DB2E-4327-9770-45D584862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36B84-FAB3-4D2C-8765-2CC7BBF83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56B0B-AA3D-4CE8-B2BC-7E8CB9882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84457-2A28-43BB-9E62-A2569EA0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95C9-D39A-43C8-9094-73237031F4D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01D2C-B2F2-4B5D-9B36-10971D84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6298C-615D-426E-B8B4-EF5E503D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9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1D2D-7E4D-41EE-ACDF-F8728FAE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F8883-0463-493B-8F22-77C71D98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95C9-D39A-43C8-9094-73237031F4D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644E9-20D6-4824-9265-F1258250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24DD60-BA6C-43D0-9DB0-42AED180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E1BC6-2ED6-47AC-9001-8C7CF38E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95C9-D39A-43C8-9094-73237031F4D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D913E6-0DF9-4762-B71F-38D3CC4C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1DEC4-5DA0-4ADD-AE55-B0CB583D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2FE2-CAB8-472C-BA8F-18B54E6F0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B53EE-B927-4D76-9871-535335DCD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41C27-BF10-46F7-AC58-651177E1A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745E7-BFB0-4FD9-B550-F3A6B745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95C9-D39A-43C8-9094-73237031F4D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BD042-1F03-4459-A7F6-20839068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20612-795C-4EF5-8C90-9DB53D2E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9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8A27-EC52-48D8-896C-0FE94143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23019-9C98-4C00-9A9B-BACA4194A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704C4-C666-4CBD-AFCA-EAB7F00E1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7533E-1778-4FB1-9DAE-25DFCC85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95C9-D39A-43C8-9094-73237031F4D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4AB45-16FA-4AB9-A5FB-180FB26E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DA5F0-FE5C-4A9B-90D6-976ACFDD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2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46C54-EE13-46BF-84D0-F8A073FA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FBE26-BE98-4861-8087-C6D23CE53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EAC55-C790-443B-A05E-B375C9083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B95C9-D39A-43C8-9094-73237031F4D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007F-16F2-4874-871C-AE917258E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788D9-E9C5-45E4-ACEC-C6A47883D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88B7-F058-411E-91A4-831C473D3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819" y="2790605"/>
            <a:ext cx="10993549" cy="147501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Tawseelih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car-pool-website</a:t>
            </a:r>
            <a:r>
              <a:rPr lang="en-US" dirty="0">
                <a:solidFill>
                  <a:schemeClr val="bg1"/>
                </a:solidFill>
              </a:rPr>
              <a:t> - 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B98E5-2839-4DBF-8141-F3516693B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19" y="4361568"/>
            <a:ext cx="10993546" cy="5903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Car-maintenance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73B92-18A9-4467-86BA-C8CFAAC3C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70" y="1466696"/>
            <a:ext cx="2527329" cy="74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3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F0D3-B4B6-4995-A284-FC0314B5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45" y="114299"/>
            <a:ext cx="8534400" cy="150706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9100-9BCA-405A-A5D8-1B20DD6F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788" y="1881450"/>
            <a:ext cx="8534400" cy="3615267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Tawseelih</a:t>
            </a:r>
            <a:r>
              <a:rPr lang="en-US" dirty="0">
                <a:solidFill>
                  <a:schemeClr val="tx1"/>
                </a:solidFill>
              </a:rPr>
              <a:t> website where a group of people  who travel together, espe</a:t>
            </a:r>
            <a:r>
              <a:rPr lang="en-US" dirty="0"/>
              <a:t>cially to work or school , usually in different member’s car each day.</a:t>
            </a:r>
            <a:endParaRPr lang="ar-JO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2B462-FE99-4A8B-B4DD-2CBC98A59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180" y="4751155"/>
            <a:ext cx="2527329" cy="74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2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F0D3-B4B6-4995-A284-FC0314B5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68" y="114299"/>
            <a:ext cx="8534400" cy="1507067"/>
          </a:xfrm>
        </p:spPr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9100-9BCA-405A-A5D8-1B20DD6F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65" y="1621366"/>
            <a:ext cx="8534400" cy="3615267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Beshir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Alkhadra</a:t>
            </a:r>
            <a:r>
              <a:rPr lang="en-US" dirty="0">
                <a:solidFill>
                  <a:schemeClr val="tx1"/>
                </a:solidFill>
              </a:rPr>
              <a:t>: Co-Founder&amp; full-stack Developer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ABDCC-695C-4743-9277-4E830D77B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964" y="4863852"/>
            <a:ext cx="2527329" cy="74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4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F0D3-B4B6-4995-A284-FC0314B5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44" y="111275"/>
            <a:ext cx="8534400" cy="1507067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9100-9BCA-405A-A5D8-1B20DD6F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70655"/>
            <a:ext cx="8534400" cy="36152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Drivers</a:t>
            </a:r>
            <a:r>
              <a:rPr lang="en-US" dirty="0">
                <a:solidFill>
                  <a:schemeClr val="tx1"/>
                </a:solidFill>
              </a:rPr>
              <a:t> can register on the website and have their own accounts.</a:t>
            </a:r>
          </a:p>
          <a:p>
            <a:r>
              <a:rPr lang="en-US" dirty="0">
                <a:solidFill>
                  <a:schemeClr val="tx1"/>
                </a:solidFill>
              </a:rPr>
              <a:t>Also drivers can create new journey and specify time and from-to.</a:t>
            </a:r>
          </a:p>
          <a:p>
            <a:r>
              <a:rPr lang="en-US" dirty="0">
                <a:solidFill>
                  <a:schemeClr val="tx1"/>
                </a:solidFill>
              </a:rPr>
              <a:t>Users can explore all of the </a:t>
            </a:r>
            <a:r>
              <a:rPr lang="en-US" dirty="0" err="1">
                <a:solidFill>
                  <a:schemeClr val="tx1"/>
                </a:solidFill>
              </a:rPr>
              <a:t>journies</a:t>
            </a:r>
            <a:r>
              <a:rPr lang="en-US" dirty="0">
                <a:solidFill>
                  <a:schemeClr val="tx1"/>
                </a:solidFill>
              </a:rPr>
              <a:t> listed in the website and other sections without logging in.</a:t>
            </a:r>
          </a:p>
          <a:p>
            <a:r>
              <a:rPr lang="en-US" dirty="0">
                <a:solidFill>
                  <a:schemeClr val="tx1"/>
                </a:solidFill>
              </a:rPr>
              <a:t>Users can search for the desired journey.</a:t>
            </a:r>
          </a:p>
          <a:p>
            <a:r>
              <a:rPr lang="en-US" dirty="0">
                <a:solidFill>
                  <a:schemeClr val="tx1"/>
                </a:solidFill>
              </a:rPr>
              <a:t>The app is fully responsive for all types of devices.</a:t>
            </a:r>
          </a:p>
          <a:p>
            <a:r>
              <a:rPr lang="en-US" dirty="0">
                <a:solidFill>
                  <a:schemeClr val="tx1"/>
                </a:solidFill>
              </a:rPr>
              <a:t>The app is SEO friendly.</a:t>
            </a:r>
          </a:p>
          <a:p>
            <a:r>
              <a:rPr lang="en-US" dirty="0">
                <a:solidFill>
                  <a:schemeClr val="tx1"/>
                </a:solidFill>
              </a:rPr>
              <a:t>The visual identity is consistent regarding fonts, colors and assets used in the app.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D17207-1700-4BE0-8C35-9FF8C2AD7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947" y="5538235"/>
            <a:ext cx="2527329" cy="74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2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F0D3-B4B6-4995-A284-FC0314B5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45" y="114299"/>
            <a:ext cx="8534400" cy="1507067"/>
          </a:xfrm>
        </p:spPr>
        <p:txBody>
          <a:bodyPr/>
          <a:lstStyle/>
          <a:p>
            <a:r>
              <a:rPr lang="en-US" dirty="0"/>
              <a:t>Technologies and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9100-9BCA-405A-A5D8-1B20DD6F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65" y="1621366"/>
            <a:ext cx="8534400" cy="361526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React JS</a:t>
            </a:r>
          </a:p>
          <a:p>
            <a:r>
              <a:rPr lang="en-US" dirty="0"/>
              <a:t>Nodejs</a:t>
            </a:r>
          </a:p>
          <a:p>
            <a:r>
              <a:rPr lang="en-US" dirty="0" err="1">
                <a:solidFill>
                  <a:schemeClr val="tx1"/>
                </a:solidFill>
              </a:rPr>
              <a:t>Mysql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sequelize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CSS</a:t>
            </a:r>
          </a:p>
          <a:p>
            <a:r>
              <a:rPr lang="en-US" dirty="0">
                <a:solidFill>
                  <a:schemeClr val="tx1"/>
                </a:solidFill>
              </a:rPr>
              <a:t>Miro</a:t>
            </a:r>
          </a:p>
          <a:p>
            <a:r>
              <a:rPr lang="en-US" dirty="0">
                <a:solidFill>
                  <a:schemeClr val="tx1"/>
                </a:solidFill>
              </a:rPr>
              <a:t>Microsoft PowerPoint</a:t>
            </a:r>
          </a:p>
          <a:p>
            <a:r>
              <a:rPr lang="en-US" dirty="0" err="1">
                <a:solidFill>
                  <a:schemeClr val="tx1"/>
                </a:solidFill>
              </a:rPr>
              <a:t>VSCode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GitHub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66ED5F-229E-4787-828A-2030B135F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180" y="5236633"/>
            <a:ext cx="2527329" cy="74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8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F0D3-B4B6-4995-A284-FC0314B5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098" y="114299"/>
            <a:ext cx="8534400" cy="1507067"/>
          </a:xfrm>
        </p:spPr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9100-9BCA-405A-A5D8-1B20DD6F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195" y="1791548"/>
            <a:ext cx="8534400" cy="3615267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guide need to create account to be able to create new journey.</a:t>
            </a:r>
          </a:p>
          <a:p>
            <a:r>
              <a:rPr lang="en-US" dirty="0">
                <a:solidFill>
                  <a:schemeClr val="tx1"/>
                </a:solidFill>
              </a:rPr>
              <a:t>The user can navigate across the website to explore the listed </a:t>
            </a:r>
            <a:r>
              <a:rPr lang="en-US" dirty="0" err="1">
                <a:solidFill>
                  <a:schemeClr val="tx1"/>
                </a:solidFill>
              </a:rPr>
              <a:t>journies</a:t>
            </a:r>
            <a:r>
              <a:rPr lang="en-US" dirty="0">
                <a:solidFill>
                  <a:schemeClr val="tx1"/>
                </a:solidFill>
              </a:rPr>
              <a:t> without being logged in.</a:t>
            </a:r>
          </a:p>
          <a:p>
            <a:r>
              <a:rPr lang="en-US" dirty="0">
                <a:solidFill>
                  <a:schemeClr val="tx1"/>
                </a:solidFill>
              </a:rPr>
              <a:t>If the user decides to book a journey, he must create an account (if he/she doesn’t have one) and sign in to be able to book the journey.</a:t>
            </a:r>
          </a:p>
          <a:p>
            <a:r>
              <a:rPr lang="en-US" dirty="0">
                <a:solidFill>
                  <a:schemeClr val="tx1"/>
                </a:solidFill>
              </a:rPr>
              <a:t>Logged in user can book several </a:t>
            </a:r>
            <a:r>
              <a:rPr lang="en-US" dirty="0" err="1">
                <a:solidFill>
                  <a:schemeClr val="tx1"/>
                </a:solidFill>
              </a:rPr>
              <a:t>journies</a:t>
            </a:r>
            <a:r>
              <a:rPr lang="en-US" dirty="0">
                <a:solidFill>
                  <a:schemeClr val="tx1"/>
                </a:solidFill>
              </a:rPr>
              <a:t> at the same day.</a:t>
            </a:r>
          </a:p>
          <a:p>
            <a:r>
              <a:rPr lang="en-US" dirty="0">
                <a:solidFill>
                  <a:schemeClr val="tx1"/>
                </a:solidFill>
              </a:rPr>
              <a:t>User cannot book the journey without providing his (First name, Email, mobile number)</a:t>
            </a:r>
          </a:p>
          <a:p>
            <a:r>
              <a:rPr lang="en-US" dirty="0">
                <a:solidFill>
                  <a:schemeClr val="tx1"/>
                </a:solidFill>
              </a:rPr>
              <a:t>The prices are per day, and is calculated based on the journey he/she booked.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CC70A-E8FE-4AD0-9C4C-7BFB0A50E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506" y="5204216"/>
            <a:ext cx="2527329" cy="74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8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253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Tawseelih car-pool-website - care</vt:lpstr>
      <vt:lpstr>Introduction</vt:lpstr>
      <vt:lpstr>Our team</vt:lpstr>
      <vt:lpstr>Features</vt:lpstr>
      <vt:lpstr>Technologies and software</vt:lpstr>
      <vt:lpstr>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- rent</dc:title>
  <dc:creator>Sanad Khamash</dc:creator>
  <cp:lastModifiedBy>Orange</cp:lastModifiedBy>
  <cp:revision>6</cp:revision>
  <dcterms:created xsi:type="dcterms:W3CDTF">2021-12-27T09:26:13Z</dcterms:created>
  <dcterms:modified xsi:type="dcterms:W3CDTF">2022-03-14T20:54:57Z</dcterms:modified>
</cp:coreProperties>
</file>