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326" r:id="rId6"/>
    <p:sldId id="323" r:id="rId7"/>
    <p:sldId id="260" r:id="rId8"/>
    <p:sldId id="261" r:id="rId9"/>
    <p:sldId id="262" r:id="rId10"/>
    <p:sldId id="263" r:id="rId11"/>
    <p:sldId id="264" r:id="rId12"/>
    <p:sldId id="626" r:id="rId13"/>
    <p:sldId id="627" r:id="rId14"/>
    <p:sldId id="628" r:id="rId15"/>
    <p:sldId id="324" r:id="rId16"/>
    <p:sldId id="325" r:id="rId17"/>
    <p:sldId id="265" r:id="rId18"/>
    <p:sldId id="266" r:id="rId19"/>
    <p:sldId id="267" r:id="rId20"/>
    <p:sldId id="268" r:id="rId21"/>
    <p:sldId id="269" r:id="rId22"/>
    <p:sldId id="328" r:id="rId23"/>
    <p:sldId id="32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20" r:id="rId69"/>
    <p:sldId id="318" r:id="rId70"/>
    <p:sldId id="319" r:id="rId71"/>
    <p:sldId id="322" r:id="rId72"/>
    <p:sldId id="32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259"/>
            <p14:sldId id="326"/>
            <p14:sldId id="323"/>
          </p14:sldIdLst>
        </p14:section>
        <p14:section name="Cross Site Scripting (XSS)" id="{F3A00268-3100-4ADA-BC71-E794DA7DDB23}">
          <p14:sldIdLst>
            <p14:sldId id="260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</p14:sldIdLst>
        </p14:section>
        <p14:section name="Parameter Tampering" id="{C46FB046-99CD-4938-8C22-340A3CA5DC89}">
          <p14:sldIdLst>
            <p14:sldId id="324"/>
            <p14:sldId id="325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268"/>
          </p14:sldIdLst>
        </p14:section>
        <p14:section name="Identity" id="{DF48D959-977B-485B-9C47-831D47649867}">
          <p14:sldIdLst>
            <p14:sldId id="269"/>
            <p14:sldId id="328"/>
            <p14:sldId id="32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Scaffolding Identity" id="{DFCF13B2-1001-44CD-B661-9EC8FF3DF447}">
          <p14:sldIdLst>
            <p14:sldId id="286"/>
            <p14:sldId id="287"/>
            <p14:sldId id="289"/>
            <p14:sldId id="290"/>
            <p14:sldId id="291"/>
            <p14:sldId id="292"/>
          </p14:sldIdLst>
        </p14:section>
        <p14:section name="More Authentication &amp; AuthorizationUntitled Section" id="{54C3DFA7-E0F3-4CB2-A1C3-556709776C7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ial Accounts" id="{75C80635-D4BF-4E62-9353-949B72258F3C}">
          <p14:sldIdLst>
            <p14:sldId id="299"/>
            <p14:sldId id="300"/>
            <p14:sldId id="301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318"/>
            <p14:sldId id="319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Relationship Id="rId9" Type="http://schemas.openxmlformats.org/officeDocument/2006/relationships/image" Target="../media/image6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9.svg"/><Relationship Id="rId7" Type="http://schemas.openxmlformats.org/officeDocument/2006/relationships/image" Target="../media/image7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6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9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86.jpg"/><Relationship Id="rId21" Type="http://schemas.openxmlformats.org/officeDocument/2006/relationships/image" Target="../media/image95.png"/><Relationship Id="rId7" Type="http://schemas.openxmlformats.org/officeDocument/2006/relationships/image" Target="../media/image8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9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image" Target="../media/image9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9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8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hyperlink" Target="https://virtualracingschool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Alternatively,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4771" y="3339000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5871000" y="3339000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noProof="1">
                <a:solidFill>
                  <a:schemeClr val="tx1"/>
                </a:solidFill>
                <a:effectLst/>
              </a:rPr>
              <a:t>%3C%22</a:t>
            </a:r>
            <a:r>
              <a:rPr lang="pl-PL" sz="1800" noProof="1">
                <a:solidFill>
                  <a:schemeClr val="bg1"/>
                </a:solidFill>
                <a:effectLst/>
              </a:rPr>
              <a:t>123</a:t>
            </a:r>
            <a:r>
              <a:rPr lang="pl-PL" sz="1800" noProof="1">
                <a:solidFill>
                  <a:schemeClr val="tx1"/>
                </a:solidFill>
                <a:effectLst/>
              </a:rPr>
              <a:t>%22%3E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4770" y="2678642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5871000" y="2681635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\u0022\u003E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4770" y="2018284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5871000" y="2018284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&amp;#x22;&amp;#x3E;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04925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6" y="584991"/>
            <a:ext cx="6074665" cy="45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‘%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JohnSnow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“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”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</a:t>
            </a:r>
            <a:r>
              <a:rPr lang="en-US" sz="3000"/>
              <a:t>into a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2074183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721989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5065309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834224"/>
            <a:ext cx="98839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4" y="3942712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Cross-Site Request Forgery</a:t>
            </a:r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Security in ASP.NET Core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Extending &amp; Scaffolding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and 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 (2)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(1)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(2)</a:t>
            </a:r>
            <a:endParaRPr lang="en-US" sz="3500" dirty="0"/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options.Password.RequireNonAlphanumeric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.AddRoles&lt;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.AddEntityFrameworkStores&lt;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IdentityUser()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"John",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"john@gmail.com",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"John",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1508009" y="3930621"/>
            <a:ext cx="1061594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1800" noProof="1">
                <a:effectLst/>
              </a:rPr>
              <a:t>(this.User);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1800" noProof="1">
                <a:effectLst/>
              </a:rPr>
              <a:t>(currentUser); 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1800" noProof="1">
                <a:effectLst/>
              </a:rPr>
              <a:t>(currentUser);   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(3)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Cross-site Scripting</a:t>
            </a:r>
            <a:r>
              <a:rPr lang="en-US" sz="3000" b="1">
                <a:solidFill>
                  <a:schemeClr val="bg1"/>
                </a:solidFill>
              </a:rPr>
              <a:t> </a:t>
            </a:r>
            <a:r>
              <a:rPr lang="en-US" sz="3000"/>
              <a:t>(</a:t>
            </a:r>
            <a:r>
              <a:rPr lang="en-US" sz="3000" b="1">
                <a:solidFill>
                  <a:schemeClr val="bg1"/>
                </a:solidFill>
              </a:rPr>
              <a:t>XSS</a:t>
            </a:r>
            <a:r>
              <a:rPr lang="en-US" sz="300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/>
              <a:t>URL</a:t>
            </a:r>
            <a:r>
              <a:rPr lang="en-US" sz="3000" dirty="0"/>
              <a:t>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Identity – Extending &amp; Scaffolding</a:t>
            </a:r>
            <a:endParaRPr lang="bg-BG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Since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Gaining Full Control Over Identity UI</a:t>
            </a:r>
            <a:endParaRPr lang="bg-BG"/>
          </a:p>
        </p:txBody>
      </p:sp>
      <p:pic>
        <p:nvPicPr>
          <p:cNvPr id="5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6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7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0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1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Authentication Types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b="1" dirty="0">
                <a:solidFill>
                  <a:schemeClr val="bg1"/>
                </a:solidFill>
              </a:rPr>
              <a:t>URL/HTTP attacks </a:t>
            </a:r>
            <a:r>
              <a:rPr lang="en-US" dirty="0"/>
              <a:t>(URL/HTTP manipulation)</a:t>
            </a:r>
          </a:p>
          <a:p>
            <a:pPr lvl="1"/>
            <a:r>
              <a:rPr lang="en-US" dirty="0"/>
              <a:t>Always validate the data on the server-side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 in the Middle </a:t>
            </a:r>
            <a:r>
              <a:rPr lang="en-US" dirty="0"/>
              <a:t>(Always use SSL)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Insufficient Access Control</a:t>
            </a:r>
          </a:p>
          <a:p>
            <a:r>
              <a:rPr lang="en-US" dirty="0"/>
              <a:t>Other types of </a:t>
            </a:r>
            <a:r>
              <a:rPr lang="en-US" b="1" dirty="0">
                <a:solidFill>
                  <a:schemeClr val="bg1"/>
                </a:solidFill>
              </a:rPr>
              <a:t>data injection </a:t>
            </a:r>
            <a:r>
              <a:rPr lang="en-US" dirty="0"/>
              <a:t>(Always sanitize data)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DDoS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Brute Force attacks </a:t>
            </a:r>
            <a:r>
              <a:rPr lang="en-US" dirty="0"/>
              <a:t>(CAPTCHA and Firewall)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Phishing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Social Engineering </a:t>
            </a:r>
            <a:r>
              <a:rPr lang="en-US" dirty="0"/>
              <a:t>(Educate your users)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flows </a:t>
            </a:r>
            <a:r>
              <a:rPr lang="en-US" dirty="0"/>
              <a:t>in other software we use (Use latest versions)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(2)</a:t>
            </a:r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(3)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provider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JWT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There is a wide range of known types of threats and attacks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There is an even wider range of </a:t>
            </a:r>
            <a:r>
              <a:rPr lang="en-US" sz="3000" b="1" dirty="0">
                <a:solidFill>
                  <a:schemeClr val="bg1"/>
                </a:solidFill>
              </a:rPr>
              <a:t>unknown</a:t>
            </a:r>
            <a:r>
              <a:rPr lang="en-US" sz="3000" dirty="0"/>
              <a:t> threats and attacks…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/>
        </p:nvGraphicFramePr>
        <p:xfrm>
          <a:off x="288474" y="1812070"/>
          <a:ext cx="11615051" cy="384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34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36670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Threats /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Buffer overflow, cross-site scripting, SQL injection, canonicalization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Parameter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 string manipulation, form field manipulation, cookie manipulation,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HTTP header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Session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Session hijacking, session replay, man-in-the-middle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Cryptography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Poor key generation or key management, weak or custom 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3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Sensitive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sensitive code or data in storage, network eavesdropping, code/data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tampering,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Admin password in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Exception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disclosure, denial of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configured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Install </a:t>
            </a:r>
            <a:r>
              <a:rPr lang="en-US" sz="3000" b="1" noProof="1">
                <a:solidFill>
                  <a:schemeClr val="bg1"/>
                </a:solidFill>
              </a:rPr>
              <a:t>Microsoft.AspNetCore.Authentication.JwtBearer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UserIdentifier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4799</Words>
  <Application>Microsoft Office PowerPoint</Application>
  <PresentationFormat>Widescreen</PresentationFormat>
  <Paragraphs>832</Paragraphs>
  <Slides>72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Consolas</vt:lpstr>
      <vt:lpstr>Wingdings</vt:lpstr>
      <vt:lpstr>Wingdings 2</vt:lpstr>
      <vt:lpstr>SoftUni</vt:lpstr>
      <vt:lpstr>Security &amp; Identity</vt:lpstr>
      <vt:lpstr>Table of Contents</vt:lpstr>
      <vt:lpstr>Have a Question?</vt:lpstr>
      <vt:lpstr>Most Common Web Security Problems</vt:lpstr>
      <vt:lpstr>Other Security Threats</vt:lpstr>
      <vt:lpstr>Security Fundamentals</vt:lpstr>
      <vt:lpstr>Cross Site Scripting (XSS)</vt:lpstr>
      <vt:lpstr>XSS (1)</vt:lpstr>
      <vt:lpstr>XSS (2)</vt:lpstr>
      <vt:lpstr>XSS (3)</vt:lpstr>
      <vt:lpstr>HtmlSanitizer</vt:lpstr>
      <vt:lpstr>PowerPoint Presentation</vt:lpstr>
      <vt:lpstr>SQL Injection (1)</vt:lpstr>
      <vt:lpstr>SQL Injection (2)</vt:lpstr>
      <vt:lpstr>PowerPoint Presentation</vt:lpstr>
      <vt:lpstr>Parameter Tampering</vt:lpstr>
      <vt:lpstr>Cross-Site Request Forgery</vt:lpstr>
      <vt:lpstr>Cross-Site Request Forgery (1)</vt:lpstr>
      <vt:lpstr>Cross-Site Request Forgery (2)</vt:lpstr>
      <vt:lpstr>AutoValidateAntiforgeryToken</vt:lpstr>
      <vt:lpstr>ASP.NET Core Identity</vt:lpstr>
      <vt:lpstr>Authentication vs. Authorization (1)</vt:lpstr>
      <vt:lpstr>Authentication vs. Authorization (2)</vt:lpstr>
      <vt:lpstr>ASP.NET Identity (1)</vt:lpstr>
      <vt:lpstr>ASP.NET Core Identity (2)</vt:lpstr>
      <vt:lpstr>ASP.NET Identity System Setup</vt:lpstr>
      <vt:lpstr>ASP.NET Core Project Template Authentication (1) </vt:lpstr>
      <vt:lpstr>ASP.NET Core Project Template Authentication (2)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 (1)</vt:lpstr>
      <vt:lpstr>Claims (2)</vt:lpstr>
      <vt:lpstr>Claims (3)</vt:lpstr>
      <vt:lpstr>Identity – Extending &amp; Scaffolding</vt:lpstr>
      <vt:lpstr>Scaffolding ASP.NET Core Identity</vt:lpstr>
      <vt:lpstr>Extending ASP.NET Core Identity</vt:lpstr>
      <vt:lpstr>Gaining Full Control Over Identity UI</vt:lpstr>
      <vt:lpstr>Gaining Full Identity Control (1)</vt:lpstr>
      <vt:lpstr>Gaining Full Identity Control (2)</vt:lpstr>
      <vt:lpstr>Authentication Types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 (1)</vt:lpstr>
      <vt:lpstr>Social Accounts (2)</vt:lpstr>
      <vt:lpstr>Social Accounts (3)</vt:lpstr>
      <vt:lpstr>Social Accounts (4)</vt:lpstr>
      <vt:lpstr>JSON Web Tokens</vt:lpstr>
      <vt:lpstr>JSON Web Tokens (1)</vt:lpstr>
      <vt:lpstr>JSON Web Tokens (2)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25</cp:revision>
  <dcterms:created xsi:type="dcterms:W3CDTF">2018-05-23T13:08:44Z</dcterms:created>
  <dcterms:modified xsi:type="dcterms:W3CDTF">2022-02-18T07:21:58Z</dcterms:modified>
  <cp:category>computer programming;programming;software development;software engineering</cp:category>
</cp:coreProperties>
</file>