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318" r:id="rId37"/>
    <p:sldId id="319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6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9.jpg"/><Relationship Id="rId21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6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virtualracingschool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(1)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spam_me@Model.Rating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noProof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WebApplication.Models;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ProductsListViewModel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Html.PartialAsync("_ProductPartial",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noProof="1"/>
              <a:t>Html.Action()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(1)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2231</Words>
  <Application>Microsoft Office PowerPoint</Application>
  <PresentationFormat>Widescreen</PresentationFormat>
  <Paragraphs>384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 (1)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 (1)</vt:lpstr>
      <vt:lpstr>Tag Helpers vs HTML Helpers (2)</vt:lpstr>
      <vt:lpstr>Creating Your Own Tag Helper</vt:lpstr>
      <vt:lpstr>PowerPoint Presentation</vt:lpstr>
      <vt:lpstr>Partial Views</vt:lpstr>
      <vt:lpstr>Use of Partial Views</vt:lpstr>
      <vt:lpstr>View Components (1)</vt:lpstr>
      <vt:lpstr>View Components (2)</vt:lpstr>
      <vt:lpstr>View Components (3)</vt:lpstr>
      <vt:lpstr>Defining Your Own ViewComponent </vt:lpstr>
      <vt:lpstr>Defining Your Own ViewComponent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13</cp:revision>
  <dcterms:created xsi:type="dcterms:W3CDTF">2018-05-23T13:08:44Z</dcterms:created>
  <dcterms:modified xsi:type="dcterms:W3CDTF">2022-02-18T07:21:10Z</dcterms:modified>
  <cp:category>computer programming;programming;software development;software engineering</cp:category>
</cp:coreProperties>
</file>