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48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52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6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72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1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8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3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26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2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09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40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5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A623CB-9F29-4368-BD39-9C955F5CCE3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314A9-6031-432A-ABD3-D5040AD4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47B6-7A79-8600-051D-6F6463C6D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E40C9-2DEB-3509-C310-DB92A4258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 new Revenue </a:t>
            </a:r>
            <a:r>
              <a:rPr lang="en-US"/>
              <a:t>&amp; Time </a:t>
            </a:r>
            <a:r>
              <a:rPr lang="en-US" dirty="0"/>
              <a:t>saver</a:t>
            </a:r>
          </a:p>
        </p:txBody>
      </p:sp>
    </p:spTree>
    <p:extLst>
      <p:ext uri="{BB962C8B-B14F-4D97-AF65-F5344CB8AC3E}">
        <p14:creationId xmlns:p14="http://schemas.microsoft.com/office/powerpoint/2010/main" val="157888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1EF5-84E2-63A7-EA6F-768333CA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4D82-626B-6B79-0312-77B82A19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DevOps  ?</a:t>
            </a:r>
          </a:p>
          <a:p>
            <a:r>
              <a:rPr lang="en-US" dirty="0"/>
              <a:t>Benefits of DevOps</a:t>
            </a:r>
          </a:p>
        </p:txBody>
      </p:sp>
    </p:spTree>
    <p:extLst>
      <p:ext uri="{BB962C8B-B14F-4D97-AF65-F5344CB8AC3E}">
        <p14:creationId xmlns:p14="http://schemas.microsoft.com/office/powerpoint/2010/main" val="129667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9B12-EDA0-7BA0-7550-EF806057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34" y="729735"/>
            <a:ext cx="6241816" cy="1371600"/>
          </a:xfrm>
        </p:spPr>
        <p:txBody>
          <a:bodyPr/>
          <a:lstStyle/>
          <a:p>
            <a:r>
              <a:rPr lang="en-US" dirty="0"/>
              <a:t>What is DevOps ?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C8AFA-5D75-F1F0-0149-105671B59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34797" y="878889"/>
            <a:ext cx="3523382" cy="4937711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5E101-5515-A1EE-A546-978A4FA63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7608" y="2514600"/>
            <a:ext cx="6241816" cy="182880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DevOps is the combination of cultural philosophies, practices, and tools that increases an organization’s ability to deliver applications and services at high velocity: evolving and improving products at a faster pace than organizations using traditional software development and infrastructure management processes. This speed enables organizations to better serve their customers and compete more effectively in the market.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26C1C-C508-56BE-E5A8-4C351030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7" y="878889"/>
            <a:ext cx="3523382" cy="39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8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8407-2D7E-397C-7A5F-44AC627F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041E-50A7-E3D5-D41A-1AE589E8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F4F4F"/>
                </a:solidFill>
                <a:effectLst/>
              </a:rPr>
              <a:t>Less bugs in production and less time in testing</a:t>
            </a:r>
          </a:p>
          <a:p>
            <a:r>
              <a:rPr lang="en-US" dirty="0">
                <a:solidFill>
                  <a:srgbClr val="4F4F4F"/>
                </a:solidFill>
              </a:rPr>
              <a:t>Tougher application security</a:t>
            </a:r>
          </a:p>
          <a:p>
            <a:r>
              <a:rPr lang="en-US" dirty="0"/>
              <a:t>Benefit of automation so, faster deployment</a:t>
            </a:r>
          </a:p>
          <a:p>
            <a:r>
              <a:rPr lang="en-US" b="1" i="0" dirty="0">
                <a:solidFill>
                  <a:srgbClr val="4F4F4F"/>
                </a:solidFill>
                <a:effectLst/>
              </a:rPr>
              <a:t>less time for </a:t>
            </a:r>
            <a:r>
              <a:rPr lang="en-US" b="1" i="0" dirty="0" err="1">
                <a:solidFill>
                  <a:srgbClr val="4F4F4F"/>
                </a:solidFill>
                <a:effectLst/>
              </a:rPr>
              <a:t>realising</a:t>
            </a:r>
            <a:r>
              <a:rPr lang="en-US" b="1" i="0" dirty="0">
                <a:solidFill>
                  <a:srgbClr val="4F4F4F"/>
                </a:solidFill>
                <a:effectLst/>
              </a:rPr>
              <a:t> new features</a:t>
            </a:r>
          </a:p>
          <a:p>
            <a:r>
              <a:rPr lang="en-US" b="0" i="0" dirty="0">
                <a:solidFill>
                  <a:srgbClr val="4F4F4F"/>
                </a:solidFill>
                <a:effectLst/>
              </a:rPr>
              <a:t>Reduced downtime from a deploy-related crash or major bug</a:t>
            </a:r>
          </a:p>
          <a:p>
            <a:r>
              <a:rPr lang="en-US" dirty="0">
                <a:solidFill>
                  <a:srgbClr val="4F4F4F"/>
                </a:solidFill>
              </a:rPr>
              <a:t>Fast recovery to last working version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5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1C50-A673-8968-A2D9-7C137B5A2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ED033-E209-7B59-8A7B-AAA1E202D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35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FFFFFF"/>
      </a:dk1>
      <a:lt1>
        <a:sysClr val="window" lastClr="000000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</TotalTime>
  <Words>127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DevOps</vt:lpstr>
      <vt:lpstr>Contents</vt:lpstr>
      <vt:lpstr>What is DevOps ?</vt:lpstr>
      <vt:lpstr>Benefits of DevOps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bishoy160264@feng.bu.edu.eg</dc:creator>
  <cp:lastModifiedBy>bishoy160264@feng.bu.edu.eg</cp:lastModifiedBy>
  <cp:revision>2</cp:revision>
  <dcterms:created xsi:type="dcterms:W3CDTF">2022-10-18T05:16:01Z</dcterms:created>
  <dcterms:modified xsi:type="dcterms:W3CDTF">2022-10-20T06:28:06Z</dcterms:modified>
</cp:coreProperties>
</file>