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5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570253"/>
            <a:ext cx="7884414" cy="988312"/>
          </a:xfrm>
        </p:spPr>
        <p:txBody>
          <a:bodyPr anchor="b">
            <a:normAutofit fontScale="90000"/>
          </a:bodyPr>
          <a:lstStyle/>
          <a:p>
            <a:r>
              <a:rPr lang="en-US" sz="5700" dirty="0"/>
              <a:t>Arabic Autocomplete System</a:t>
            </a:r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66246AA-CB31-A463-2F31-59550125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380" y="2352325"/>
            <a:ext cx="3594954" cy="359495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 Architecture and Base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23753" cy="4525963"/>
          </a:xfrm>
        </p:spPr>
        <p:txBody>
          <a:bodyPr/>
          <a:lstStyle/>
          <a:p>
            <a:endParaRPr dirty="0"/>
          </a:p>
          <a:p>
            <a:r>
              <a:rPr dirty="0"/>
              <a:t>Uses </a:t>
            </a:r>
            <a:r>
              <a:rPr b="1" dirty="0" err="1"/>
              <a:t>aubmindlab</a:t>
            </a:r>
            <a:r>
              <a:rPr b="1" dirty="0"/>
              <a:t>/aragpt2-base </a:t>
            </a:r>
            <a:r>
              <a:rPr dirty="0"/>
              <a:t>as foundation</a:t>
            </a:r>
          </a:p>
          <a:p>
            <a:r>
              <a:rPr dirty="0"/>
              <a:t>Pre-trained Arabic GPT-2 model</a:t>
            </a:r>
          </a:p>
          <a:p>
            <a:r>
              <a:rPr dirty="0"/>
              <a:t>Transformer-based architecture</a:t>
            </a:r>
          </a:p>
        </p:txBody>
      </p:sp>
      <p:pic>
        <p:nvPicPr>
          <p:cNvPr id="5" name="Picture 4" descr="A colorful and black and pink logo&#10;&#10;AI-generated content may be incorrect.">
            <a:extLst>
              <a:ext uri="{FF2B5EF4-FFF2-40B4-BE49-F238E27FC236}">
                <a16:creationId xmlns:a16="http://schemas.microsoft.com/office/drawing/2014/main" id="{32D0B10D-2445-7CD6-B9F3-D0F33500D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953" y="1417638"/>
            <a:ext cx="2989192" cy="4679004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C0E097F-2343-4080-D189-5C2D6DFCED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96" y="184825"/>
            <a:ext cx="8739408" cy="648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93F84A7-89B8-0D4B-EDA8-6FDD76DF10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09" y="290762"/>
            <a:ext cx="8846582" cy="62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2E67F58-E2DA-9782-2EB0-84C5D57EDB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7" b="6393"/>
          <a:stretch/>
        </p:blipFill>
        <p:spPr bwMode="auto">
          <a:xfrm>
            <a:off x="273495" y="637161"/>
            <a:ext cx="8597010" cy="55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564735AB-6B5A-4A6F-86DF-FBD11A1FE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96" y="583660"/>
            <a:ext cx="8881408" cy="569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7B6DB7D-E5AD-D1F2-F6E6-D63E56A6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0700"/>
            <a:ext cx="9144000" cy="327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63FADD53-B61C-D51F-63B3-B41345FDA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2492" y="422000"/>
            <a:ext cx="7179014" cy="601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20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Arabic Autocomplete System</vt:lpstr>
      <vt:lpstr>Model Architecture and Base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beshoy bahaa</cp:lastModifiedBy>
  <cp:revision>11</cp:revision>
  <dcterms:created xsi:type="dcterms:W3CDTF">2013-01-27T09:14:16Z</dcterms:created>
  <dcterms:modified xsi:type="dcterms:W3CDTF">2025-05-13T01:51:46Z</dcterms:modified>
  <cp:category/>
</cp:coreProperties>
</file>