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BD50-2C15-95F3-FE05-99E0B7A6F2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07DCA-E708-7CCE-AD91-1EC5E42303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426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54EDA75-7107-794C-9361-A6E7D2A50394}" vid="{DD9567A0-E452-7740-84DB-5765036384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Franklin Gothic Book</vt:lpstr>
      <vt:lpstr>Crop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Fadi Waseem</dc:creator>
  <cp:lastModifiedBy>Fadi Waseem</cp:lastModifiedBy>
  <cp:revision>1</cp:revision>
  <dcterms:created xsi:type="dcterms:W3CDTF">2023-07-25T04:35:52Z</dcterms:created>
  <dcterms:modified xsi:type="dcterms:W3CDTF">2023-07-25T04:46:32Z</dcterms:modified>
</cp:coreProperties>
</file>