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6" r:id="rId17"/>
    <p:sldId id="27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96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0352-DD55-4C5B-AA16-2F3C4F626C5B}" type="datetimeFigureOut">
              <a:rPr lang="zh-TW" altLang="en-US" smtClean="0"/>
              <a:pPr/>
              <a:t>2014/12/5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26B7-1DC3-4377-8B8D-79FD995B0A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3942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0352-DD55-4C5B-AA16-2F3C4F626C5B}" type="datetimeFigureOut">
              <a:rPr lang="zh-TW" altLang="en-US" smtClean="0"/>
              <a:pPr/>
              <a:t>2014/12/5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26B7-1DC3-4377-8B8D-79FD995B0A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6681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0352-DD55-4C5B-AA16-2F3C4F626C5B}" type="datetimeFigureOut">
              <a:rPr lang="zh-TW" altLang="en-US" smtClean="0"/>
              <a:pPr/>
              <a:t>2014/12/5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26B7-1DC3-4377-8B8D-79FD995B0A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3122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0352-DD55-4C5B-AA16-2F3C4F626C5B}" type="datetimeFigureOut">
              <a:rPr lang="zh-TW" altLang="en-US" smtClean="0"/>
              <a:pPr/>
              <a:t>2014/12/5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26B7-1DC3-4377-8B8D-79FD995B0A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1805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0352-DD55-4C5B-AA16-2F3C4F626C5B}" type="datetimeFigureOut">
              <a:rPr lang="zh-TW" altLang="en-US" smtClean="0"/>
              <a:pPr/>
              <a:t>2014/12/5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26B7-1DC3-4377-8B8D-79FD995B0A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7154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0352-DD55-4C5B-AA16-2F3C4F626C5B}" type="datetimeFigureOut">
              <a:rPr lang="zh-TW" altLang="en-US" smtClean="0"/>
              <a:pPr/>
              <a:t>2014/12/5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26B7-1DC3-4377-8B8D-79FD995B0A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9144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0352-DD55-4C5B-AA16-2F3C4F626C5B}" type="datetimeFigureOut">
              <a:rPr lang="zh-TW" altLang="en-US" smtClean="0"/>
              <a:pPr/>
              <a:t>2014/12/5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26B7-1DC3-4377-8B8D-79FD995B0A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5158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0352-DD55-4C5B-AA16-2F3C4F626C5B}" type="datetimeFigureOut">
              <a:rPr lang="zh-TW" altLang="en-US" smtClean="0"/>
              <a:pPr/>
              <a:t>2014/12/5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26B7-1DC3-4377-8B8D-79FD995B0A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6530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0352-DD55-4C5B-AA16-2F3C4F626C5B}" type="datetimeFigureOut">
              <a:rPr lang="zh-TW" altLang="en-US" smtClean="0"/>
              <a:pPr/>
              <a:t>2014/12/5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26B7-1DC3-4377-8B8D-79FD995B0A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0604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0352-DD55-4C5B-AA16-2F3C4F626C5B}" type="datetimeFigureOut">
              <a:rPr lang="zh-TW" altLang="en-US" smtClean="0"/>
              <a:pPr/>
              <a:t>2014/12/5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26B7-1DC3-4377-8B8D-79FD995B0A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9299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0352-DD55-4C5B-AA16-2F3C4F626C5B}" type="datetimeFigureOut">
              <a:rPr lang="zh-TW" altLang="en-US" smtClean="0"/>
              <a:pPr/>
              <a:t>2014/12/5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26B7-1DC3-4377-8B8D-79FD995B0A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0403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0352-DD55-4C5B-AA16-2F3C4F626C5B}" type="datetimeFigureOut">
              <a:rPr lang="zh-TW" altLang="en-US" smtClean="0"/>
              <a:pPr/>
              <a:t>2014/12/5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26B7-1DC3-4377-8B8D-79FD995B0A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08460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527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726" y="2379456"/>
            <a:ext cx="2063526" cy="2063526"/>
          </a:xfrm>
          <a:prstGeom prst="rect">
            <a:avLst/>
          </a:prstGeom>
        </p:spPr>
      </p:pic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5882" y="2379456"/>
            <a:ext cx="2063526" cy="20635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5278" y="2379456"/>
            <a:ext cx="2063526" cy="20635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2391" y="2379456"/>
            <a:ext cx="2063526" cy="206352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5313" y="2379456"/>
            <a:ext cx="2063526" cy="2063526"/>
          </a:xfrm>
          <a:prstGeom prst="rect">
            <a:avLst/>
          </a:prstGeom>
        </p:spPr>
      </p:pic>
      <p:pic>
        <p:nvPicPr>
          <p:cNvPr id="17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4237" y="2379456"/>
            <a:ext cx="2063526" cy="20635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9053" y="2379456"/>
            <a:ext cx="2063526" cy="206352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7711" y="2379456"/>
            <a:ext cx="2063526" cy="206352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2330" y="2381067"/>
            <a:ext cx="2063526" cy="206352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6409" y="2377845"/>
            <a:ext cx="2065137" cy="206513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49" y="2377843"/>
            <a:ext cx="2065137" cy="206513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8289" y="2377844"/>
            <a:ext cx="2065137" cy="2065137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0504" y="2377845"/>
            <a:ext cx="2065137" cy="206513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977" y="2377845"/>
            <a:ext cx="2065137" cy="206513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3672" y="2376234"/>
            <a:ext cx="2063526" cy="20635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851" y="2376234"/>
            <a:ext cx="2064349" cy="2064349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2041" y="2375411"/>
            <a:ext cx="2064349" cy="2064349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3717" y="2381855"/>
            <a:ext cx="2064349" cy="2064349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3166" y="2381855"/>
            <a:ext cx="2064349" cy="2064349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2391" y="2376234"/>
            <a:ext cx="2064349" cy="206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87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726" y="2379456"/>
            <a:ext cx="2063526" cy="2063526"/>
          </a:xfrm>
          <a:prstGeom prst="rect">
            <a:avLst/>
          </a:prstGeom>
        </p:spPr>
      </p:pic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5882" y="2379456"/>
            <a:ext cx="2063526" cy="20635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5278" y="2379456"/>
            <a:ext cx="2063526" cy="20635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2391" y="2379456"/>
            <a:ext cx="2063526" cy="206352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5313" y="2379456"/>
            <a:ext cx="2063526" cy="2063526"/>
          </a:xfrm>
          <a:prstGeom prst="rect">
            <a:avLst/>
          </a:prstGeom>
        </p:spPr>
      </p:pic>
      <p:pic>
        <p:nvPicPr>
          <p:cNvPr id="17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4237" y="2379456"/>
            <a:ext cx="2063526" cy="20635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9053" y="2379456"/>
            <a:ext cx="2063526" cy="206352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7711" y="2379456"/>
            <a:ext cx="2063526" cy="206352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2330" y="2381067"/>
            <a:ext cx="2063526" cy="206352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6409" y="2377845"/>
            <a:ext cx="2065137" cy="206513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49" y="2377843"/>
            <a:ext cx="2065137" cy="206513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8289" y="2377844"/>
            <a:ext cx="2065137" cy="2065137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0504" y="2377845"/>
            <a:ext cx="2065137" cy="206513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977" y="2377845"/>
            <a:ext cx="2065137" cy="206513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3672" y="2376234"/>
            <a:ext cx="2063526" cy="20635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851" y="2376234"/>
            <a:ext cx="2064349" cy="2064349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2041" y="2375411"/>
            <a:ext cx="2064349" cy="2064349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3717" y="2381855"/>
            <a:ext cx="2064349" cy="2064349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3166" y="2381855"/>
            <a:ext cx="2064349" cy="2064349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2391" y="2376234"/>
            <a:ext cx="2064349" cy="206434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1771" y="2373012"/>
            <a:ext cx="2066748" cy="206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8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726" y="2379456"/>
            <a:ext cx="2063526" cy="2063526"/>
          </a:xfrm>
          <a:prstGeom prst="rect">
            <a:avLst/>
          </a:prstGeom>
        </p:spPr>
      </p:pic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5882" y="2379456"/>
            <a:ext cx="2063526" cy="20635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5278" y="2379456"/>
            <a:ext cx="2063526" cy="20635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2391" y="2379456"/>
            <a:ext cx="2063526" cy="206352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5313" y="2379456"/>
            <a:ext cx="2063526" cy="2063526"/>
          </a:xfrm>
          <a:prstGeom prst="rect">
            <a:avLst/>
          </a:prstGeom>
        </p:spPr>
      </p:pic>
      <p:pic>
        <p:nvPicPr>
          <p:cNvPr id="17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4237" y="2379456"/>
            <a:ext cx="2063526" cy="20635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9053" y="2379456"/>
            <a:ext cx="2063526" cy="206352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7711" y="2379456"/>
            <a:ext cx="2063526" cy="206352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2330" y="2381067"/>
            <a:ext cx="2063526" cy="206352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6409" y="2377845"/>
            <a:ext cx="2065137" cy="206513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49" y="2377843"/>
            <a:ext cx="2065137" cy="206513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8289" y="2377844"/>
            <a:ext cx="2065137" cy="2065137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0504" y="2377845"/>
            <a:ext cx="2065137" cy="206513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977" y="2377845"/>
            <a:ext cx="2065137" cy="206513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3672" y="2376234"/>
            <a:ext cx="2063526" cy="20635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851" y="2376234"/>
            <a:ext cx="2064349" cy="2064349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2041" y="2375411"/>
            <a:ext cx="2064349" cy="2064349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3717" y="2381855"/>
            <a:ext cx="2064349" cy="2064349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3166" y="2381855"/>
            <a:ext cx="2064349" cy="2064349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2391" y="2376234"/>
            <a:ext cx="2064349" cy="206434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1771" y="2373012"/>
            <a:ext cx="2066748" cy="2066748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5589" y="2379456"/>
            <a:ext cx="2066748" cy="2066748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1642" y="2379456"/>
            <a:ext cx="2066748" cy="2066748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0250" y="2379456"/>
            <a:ext cx="2066748" cy="2066748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2979" y="2373012"/>
            <a:ext cx="2066748" cy="206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79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726" y="2379456"/>
            <a:ext cx="2063526" cy="2063526"/>
          </a:xfrm>
          <a:prstGeom prst="rect">
            <a:avLst/>
          </a:prstGeom>
        </p:spPr>
      </p:pic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5882" y="2379456"/>
            <a:ext cx="2063526" cy="20635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5278" y="2379456"/>
            <a:ext cx="2063526" cy="20635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2391" y="2379456"/>
            <a:ext cx="2063526" cy="206352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5313" y="2379456"/>
            <a:ext cx="2063526" cy="2063526"/>
          </a:xfrm>
          <a:prstGeom prst="rect">
            <a:avLst/>
          </a:prstGeom>
        </p:spPr>
      </p:pic>
      <p:pic>
        <p:nvPicPr>
          <p:cNvPr id="17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4237" y="2379456"/>
            <a:ext cx="2063526" cy="20635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9053" y="2379456"/>
            <a:ext cx="2063526" cy="206352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7711" y="2379456"/>
            <a:ext cx="2063526" cy="206352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2330" y="2381067"/>
            <a:ext cx="2063526" cy="206352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6409" y="2377845"/>
            <a:ext cx="2065137" cy="206513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49" y="2377843"/>
            <a:ext cx="2065137" cy="206513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8289" y="2377844"/>
            <a:ext cx="2065137" cy="2065137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0504" y="2377845"/>
            <a:ext cx="2065137" cy="206513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977" y="2377845"/>
            <a:ext cx="2065137" cy="206513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3672" y="2376234"/>
            <a:ext cx="2063526" cy="20635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851" y="2376234"/>
            <a:ext cx="2064349" cy="2064349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2041" y="2375411"/>
            <a:ext cx="2064349" cy="2064349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3717" y="2381855"/>
            <a:ext cx="2064349" cy="2064349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3166" y="2381855"/>
            <a:ext cx="2064349" cy="2064349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2391" y="2376234"/>
            <a:ext cx="2064349" cy="206434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1771" y="2373012"/>
            <a:ext cx="2066748" cy="2066748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5589" y="2379456"/>
            <a:ext cx="2066748" cy="2066748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1642" y="2379456"/>
            <a:ext cx="2066748" cy="2066748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0250" y="2379456"/>
            <a:ext cx="2066748" cy="2066748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2979" y="2373012"/>
            <a:ext cx="2066748" cy="206674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8866" y="2369790"/>
            <a:ext cx="2069970" cy="20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55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850170" y="2379456"/>
            <a:ext cx="10458971" cy="2098972"/>
            <a:chOff x="850170" y="2379456"/>
            <a:chExt cx="10458971" cy="2098972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940059" y="2379456"/>
              <a:ext cx="2098972" cy="2098972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30391" y="2379456"/>
              <a:ext cx="2098972" cy="2098972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50170" y="2379456"/>
              <a:ext cx="2098972" cy="2098972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128920" y="2379456"/>
              <a:ext cx="2098972" cy="2098972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10169" y="2379456"/>
              <a:ext cx="2098972" cy="2098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5246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866506" y="2379456"/>
            <a:ext cx="10399816" cy="2089305"/>
            <a:chOff x="866506" y="2379456"/>
            <a:chExt cx="10399816" cy="2089305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6506" y="2379456"/>
              <a:ext cx="2086460" cy="2089305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948191" y="2379456"/>
              <a:ext cx="2086460" cy="2089305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34651" y="2379456"/>
              <a:ext cx="2086460" cy="2089305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98177" y="2379456"/>
              <a:ext cx="2086460" cy="2089305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179862" y="2379456"/>
              <a:ext cx="2086460" cy="2089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225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0391" y="2379456"/>
            <a:ext cx="2098972" cy="2098972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850170" y="2379456"/>
            <a:ext cx="10458971" cy="2098972"/>
            <a:chOff x="850170" y="2379456"/>
            <a:chExt cx="10458971" cy="2098972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940059" y="2379456"/>
              <a:ext cx="2098972" cy="2098972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50170" y="2379456"/>
              <a:ext cx="2098972" cy="2098972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128920" y="2379456"/>
              <a:ext cx="2098972" cy="2098972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10169" y="2379456"/>
              <a:ext cx="2098972" cy="2098972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34651" y="2379456"/>
              <a:ext cx="2086460" cy="2089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83054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866506" y="2379455"/>
            <a:ext cx="10399816" cy="2089306"/>
            <a:chOff x="866506" y="2379455"/>
            <a:chExt cx="10399816" cy="2089306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6506" y="2379456"/>
              <a:ext cx="2086460" cy="2089305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948191" y="2379456"/>
              <a:ext cx="2086460" cy="2089305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98177" y="2379456"/>
              <a:ext cx="2086460" cy="2089305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179862" y="2379456"/>
              <a:ext cx="2086460" cy="2089305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34651" y="2379455"/>
              <a:ext cx="2098972" cy="2089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1014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726" y="2379456"/>
            <a:ext cx="2063526" cy="2063526"/>
          </a:xfrm>
          <a:prstGeom prst="rect">
            <a:avLst/>
          </a:prstGeom>
        </p:spPr>
      </p:pic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5882" y="2379456"/>
            <a:ext cx="2063526" cy="20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4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726" y="2379456"/>
            <a:ext cx="2063526" cy="2063526"/>
          </a:xfrm>
          <a:prstGeom prst="rect">
            <a:avLst/>
          </a:prstGeom>
        </p:spPr>
      </p:pic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5882" y="2379456"/>
            <a:ext cx="2063526" cy="20635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77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726" y="2379456"/>
            <a:ext cx="2063526" cy="2063526"/>
          </a:xfrm>
          <a:prstGeom prst="rect">
            <a:avLst/>
          </a:prstGeom>
        </p:spPr>
      </p:pic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5882" y="2379456"/>
            <a:ext cx="2063526" cy="20635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5278" y="2379456"/>
            <a:ext cx="2063526" cy="20635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2391" y="2379456"/>
            <a:ext cx="2063526" cy="206352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5313" y="2379456"/>
            <a:ext cx="2063526" cy="20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82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726" y="2379456"/>
            <a:ext cx="2063526" cy="2063526"/>
          </a:xfrm>
          <a:prstGeom prst="rect">
            <a:avLst/>
          </a:prstGeom>
        </p:spPr>
      </p:pic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5882" y="2379456"/>
            <a:ext cx="2063526" cy="20635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5278" y="2379456"/>
            <a:ext cx="2063526" cy="20635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2391" y="2379456"/>
            <a:ext cx="2063526" cy="206352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5313" y="2379456"/>
            <a:ext cx="2063526" cy="2063526"/>
          </a:xfrm>
          <a:prstGeom prst="rect">
            <a:avLst/>
          </a:prstGeom>
        </p:spPr>
      </p:pic>
      <p:pic>
        <p:nvPicPr>
          <p:cNvPr id="17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4237" y="2379456"/>
            <a:ext cx="2063526" cy="20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99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726" y="2379456"/>
            <a:ext cx="2063526" cy="2063526"/>
          </a:xfrm>
          <a:prstGeom prst="rect">
            <a:avLst/>
          </a:prstGeom>
        </p:spPr>
      </p:pic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5882" y="2379456"/>
            <a:ext cx="2063526" cy="20635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5278" y="2379456"/>
            <a:ext cx="2063526" cy="20635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2391" y="2379456"/>
            <a:ext cx="2063526" cy="206352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5313" y="2379456"/>
            <a:ext cx="2063526" cy="2063526"/>
          </a:xfrm>
          <a:prstGeom prst="rect">
            <a:avLst/>
          </a:prstGeom>
        </p:spPr>
      </p:pic>
      <p:pic>
        <p:nvPicPr>
          <p:cNvPr id="17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4237" y="2379456"/>
            <a:ext cx="2063526" cy="20635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9053" y="2379456"/>
            <a:ext cx="2063526" cy="206352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7711" y="2379456"/>
            <a:ext cx="2063526" cy="206352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2330" y="2381067"/>
            <a:ext cx="2063526" cy="206352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03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726" y="2379456"/>
            <a:ext cx="2063526" cy="2063526"/>
          </a:xfrm>
          <a:prstGeom prst="rect">
            <a:avLst/>
          </a:prstGeom>
        </p:spPr>
      </p:pic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5882" y="2379456"/>
            <a:ext cx="2063526" cy="20635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5278" y="2379456"/>
            <a:ext cx="2063526" cy="20635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2391" y="2379456"/>
            <a:ext cx="2063526" cy="206352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5313" y="2379456"/>
            <a:ext cx="2063526" cy="2063526"/>
          </a:xfrm>
          <a:prstGeom prst="rect">
            <a:avLst/>
          </a:prstGeom>
        </p:spPr>
      </p:pic>
      <p:pic>
        <p:nvPicPr>
          <p:cNvPr id="17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4237" y="2379456"/>
            <a:ext cx="2063526" cy="20635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9053" y="2379456"/>
            <a:ext cx="2063526" cy="206352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7711" y="2379456"/>
            <a:ext cx="2063526" cy="206352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2330" y="2381067"/>
            <a:ext cx="2063526" cy="206352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6409" y="2377845"/>
            <a:ext cx="2065137" cy="20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47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726" y="2379456"/>
            <a:ext cx="2063526" cy="2063526"/>
          </a:xfrm>
          <a:prstGeom prst="rect">
            <a:avLst/>
          </a:prstGeom>
        </p:spPr>
      </p:pic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5882" y="2379456"/>
            <a:ext cx="2063526" cy="20635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5278" y="2379456"/>
            <a:ext cx="2063526" cy="20635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2391" y="2379456"/>
            <a:ext cx="2063526" cy="206352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5313" y="2379456"/>
            <a:ext cx="2063526" cy="2063526"/>
          </a:xfrm>
          <a:prstGeom prst="rect">
            <a:avLst/>
          </a:prstGeom>
        </p:spPr>
      </p:pic>
      <p:pic>
        <p:nvPicPr>
          <p:cNvPr id="17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4237" y="2379456"/>
            <a:ext cx="2063526" cy="20635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9053" y="2379456"/>
            <a:ext cx="2063526" cy="206352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7711" y="2379456"/>
            <a:ext cx="2063526" cy="206352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2330" y="2381067"/>
            <a:ext cx="2063526" cy="206352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6409" y="2377845"/>
            <a:ext cx="2065137" cy="206513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49" y="2377843"/>
            <a:ext cx="2065137" cy="206513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8289" y="2377844"/>
            <a:ext cx="2065137" cy="2065137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0504" y="2377845"/>
            <a:ext cx="2065137" cy="206513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977" y="2377845"/>
            <a:ext cx="2065137" cy="20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78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726" y="2379456"/>
            <a:ext cx="2063526" cy="2063526"/>
          </a:xfrm>
          <a:prstGeom prst="rect">
            <a:avLst/>
          </a:prstGeom>
        </p:spPr>
      </p:pic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5882" y="2379456"/>
            <a:ext cx="2063526" cy="20635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2356" y="2379456"/>
            <a:ext cx="2063526" cy="20635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5278" y="2379456"/>
            <a:ext cx="2063526" cy="20635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2391" y="2379456"/>
            <a:ext cx="2063526" cy="206352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5313" y="2379456"/>
            <a:ext cx="2063526" cy="2063526"/>
          </a:xfrm>
          <a:prstGeom prst="rect">
            <a:avLst/>
          </a:prstGeom>
        </p:spPr>
      </p:pic>
      <p:pic>
        <p:nvPicPr>
          <p:cNvPr id="17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4237" y="2379456"/>
            <a:ext cx="2063526" cy="20635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79456"/>
            <a:ext cx="2063526" cy="206352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9053" y="2379456"/>
            <a:ext cx="2063526" cy="206352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7711" y="2379456"/>
            <a:ext cx="2063526" cy="206352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2330" y="2381067"/>
            <a:ext cx="2063526" cy="206352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9408" y="2379456"/>
            <a:ext cx="2063526" cy="20635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6409" y="2377845"/>
            <a:ext cx="2065137" cy="206513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49" y="2377843"/>
            <a:ext cx="2065137" cy="206513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8289" y="2377844"/>
            <a:ext cx="2065137" cy="2065137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0504" y="2377845"/>
            <a:ext cx="2065137" cy="206513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977" y="2377845"/>
            <a:ext cx="2065137" cy="206513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3672" y="2376234"/>
            <a:ext cx="2063526" cy="20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84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自訂</PresentationFormat>
  <Paragraphs>0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MeetingPC</dc:creator>
  <cp:lastModifiedBy>Administrator</cp:lastModifiedBy>
  <cp:revision>6</cp:revision>
  <dcterms:created xsi:type="dcterms:W3CDTF">2014-11-28T09:12:51Z</dcterms:created>
  <dcterms:modified xsi:type="dcterms:W3CDTF">2014-12-05T06:52:23Z</dcterms:modified>
</cp:coreProperties>
</file>