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D383-FE60-4C13-89CB-4DB725ED51E3}" type="datetimeFigureOut">
              <a:rPr lang="hr-HR" smtClean="0"/>
              <a:t>26.2.2017.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53D9-2E9A-4FF2-A1D0-DC42EFADC6CE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Upravljanje troškovima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Tim 4</a:t>
            </a:r>
          </a:p>
          <a:p>
            <a:r>
              <a:rPr lang="hr-HR" dirty="0" smtClean="0"/>
              <a:t>Petar Vukoja, Mirko Bagarić, Mateo Gagro, Marin Bešlo</a:t>
            </a:r>
          </a:p>
          <a:p>
            <a:pPr>
              <a:buFontTx/>
              <a:buChar char="-"/>
            </a:pPr>
            <a:endParaRPr lang="hr-HR" dirty="0"/>
          </a:p>
          <a:p>
            <a:pPr>
              <a:buFontTx/>
              <a:buChar char="-"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hr-HR" dirty="0" smtClean="0"/>
              <a:t>Android aplikacija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Unos i pregled troškova</a:t>
            </a:r>
          </a:p>
          <a:p>
            <a:r>
              <a:rPr lang="hr-HR" dirty="0" smtClean="0"/>
              <a:t>Brisanje troškova</a:t>
            </a:r>
          </a:p>
          <a:p>
            <a:r>
              <a:rPr lang="hr-HR" dirty="0" smtClean="0"/>
              <a:t>Izmjena troškova</a:t>
            </a:r>
          </a:p>
          <a:p>
            <a:r>
              <a:rPr lang="hr-HR" dirty="0" smtClean="0"/>
              <a:t>Odabir valute</a:t>
            </a:r>
          </a:p>
          <a:p>
            <a:r>
              <a:rPr lang="hr-HR" dirty="0" smtClean="0"/>
              <a:t>Unos novih kategorija</a:t>
            </a:r>
          </a:p>
          <a:p>
            <a:r>
              <a:rPr lang="hr-HR" dirty="0" smtClean="0"/>
              <a:t>Mjesečni/dnevni/ukupni</a:t>
            </a:r>
          </a:p>
          <a:p>
            <a:pPr>
              <a:buNone/>
            </a:pPr>
            <a:r>
              <a:rPr lang="hr-HR" dirty="0"/>
              <a:t> </a:t>
            </a:r>
            <a:r>
              <a:rPr lang="hr-HR" dirty="0" smtClean="0"/>
              <a:t>   pregled</a:t>
            </a:r>
          </a:p>
          <a:p>
            <a:r>
              <a:rPr lang="hr-HR" dirty="0" smtClean="0"/>
              <a:t>Upravljanje računima</a:t>
            </a:r>
            <a:endParaRPr lang="hr-HR" dirty="0"/>
          </a:p>
        </p:txBody>
      </p:sp>
      <p:pic>
        <p:nvPicPr>
          <p:cNvPr id="2050" name="Picture 2" descr="C:\Users\L\Desktop\Screenshot_2017-02-26-21-06-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046" y="1052736"/>
            <a:ext cx="3199856" cy="56886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4" y="-1035496"/>
            <a:ext cx="8280920" cy="7848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\Desktop\Screenshot_2017-02-26-21-06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3181759" cy="5656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5" name="Picture 3" descr="C:\Users\L\Desktop\Screenshot_2017-02-26-21-06-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548680"/>
            <a:ext cx="3181759" cy="5656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L\Desktop\Screenshot_2017-02-26-21-07-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804" y="529789"/>
            <a:ext cx="3250986" cy="57795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2" descr="C:\Users\L\Desktop\Screenshot_2017-02-26-21-06-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11943"/>
            <a:ext cx="3261025" cy="57973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hr-HR" dirty="0" smtClean="0">
              <a:solidFill>
                <a:srgbClr val="FF0000"/>
              </a:solidFill>
            </a:endParaRPr>
          </a:p>
          <a:p>
            <a:endParaRPr lang="hr-HR" dirty="0">
              <a:solidFill>
                <a:srgbClr val="FF0000"/>
              </a:solidFill>
            </a:endParaRPr>
          </a:p>
          <a:p>
            <a:r>
              <a:rPr lang="hr-HR" dirty="0" smtClean="0">
                <a:solidFill>
                  <a:srgbClr val="FF0000"/>
                </a:solidFill>
              </a:rPr>
              <a:t>Crveno</a:t>
            </a:r>
            <a:r>
              <a:rPr lang="hr-HR" dirty="0" smtClean="0"/>
              <a:t> – trošak</a:t>
            </a:r>
          </a:p>
          <a:p>
            <a:r>
              <a:rPr lang="hr-HR" dirty="0" smtClean="0">
                <a:solidFill>
                  <a:srgbClr val="92D050"/>
                </a:solidFill>
              </a:rPr>
              <a:t>Zeleno</a:t>
            </a:r>
            <a:r>
              <a:rPr lang="hr-HR" dirty="0" smtClean="0"/>
              <a:t> – prihod</a:t>
            </a:r>
          </a:p>
          <a:p>
            <a:endParaRPr lang="hr-HR" dirty="0"/>
          </a:p>
          <a:p>
            <a:r>
              <a:rPr lang="hr-HR" dirty="0" err="1" smtClean="0">
                <a:solidFill>
                  <a:srgbClr val="0070C0"/>
                </a:solidFill>
              </a:rPr>
              <a:t>progressBar</a:t>
            </a:r>
            <a:r>
              <a:rPr lang="hr-HR" dirty="0" smtClean="0"/>
              <a:t> – postotak</a:t>
            </a:r>
          </a:p>
          <a:p>
            <a:pPr>
              <a:buNone/>
            </a:pPr>
            <a:r>
              <a:rPr lang="hr-HR" dirty="0"/>
              <a:t> </a:t>
            </a:r>
            <a:r>
              <a:rPr lang="hr-HR" dirty="0" smtClean="0"/>
              <a:t>   od ukupnog iznosa</a:t>
            </a:r>
            <a:endParaRPr lang="hr-HR" dirty="0"/>
          </a:p>
        </p:txBody>
      </p:sp>
      <p:pic>
        <p:nvPicPr>
          <p:cNvPr id="5" name="Picture 2" descr="C:\Users\L\Desktop\Screenshot_2017-02-26-21-07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548680"/>
            <a:ext cx="3260378" cy="57962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\Računarstvo\Škola\1. godina\Projektiranje informacijskih sustava\Projekt - Upravljanje_troskovima\Screenshot_2017-02-26-21-07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76672"/>
            <a:ext cx="3307487" cy="5879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7" name="Picture 3" descr="C:\Users\L\Računarstvo\Škola\1. godina\Projektiranje informacijskih sustava\Projekt - Upravljanje_troskovima\Screenshot_2017-02-26-21-06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76672"/>
            <a:ext cx="3307487" cy="5879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5496" y="-27384"/>
            <a:ext cx="8229600" cy="1143000"/>
          </a:xfrm>
        </p:spPr>
        <p:txBody>
          <a:bodyPr/>
          <a:lstStyle/>
          <a:p>
            <a:r>
              <a:rPr lang="hr-HR" dirty="0" smtClean="0"/>
              <a:t>Hvala na pozornosti</a:t>
            </a:r>
            <a:endParaRPr lang="hr-HR" dirty="0"/>
          </a:p>
        </p:txBody>
      </p:sp>
      <p:pic>
        <p:nvPicPr>
          <p:cNvPr id="1026" name="Picture 2" descr="C:\Users\L\Desktop\Screenshot_2017-02-26-21-06-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3199855" cy="56886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Pravokutnik 4"/>
          <p:cNvSpPr/>
          <p:nvPr/>
        </p:nvSpPr>
        <p:spPr>
          <a:xfrm>
            <a:off x="4139952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https://github.com/beslimir/PiS-Upravljanje-troskovima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4139952" y="53012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 smtClean="0"/>
              <a:t>Source</a:t>
            </a:r>
            <a:r>
              <a:rPr lang="hr-HR" b="1" dirty="0" smtClean="0"/>
              <a:t> </a:t>
            </a:r>
            <a:r>
              <a:rPr lang="hr-HR" b="1" dirty="0" err="1" smtClean="0"/>
              <a:t>code</a:t>
            </a:r>
            <a:r>
              <a:rPr lang="hr-HR" b="1" dirty="0" smtClean="0"/>
              <a:t> </a:t>
            </a:r>
            <a:r>
              <a:rPr lang="hr-HR" b="1" dirty="0" err="1" smtClean="0"/>
              <a:t>and</a:t>
            </a:r>
            <a:r>
              <a:rPr lang="hr-HR" b="1" dirty="0" smtClean="0"/>
              <a:t> </a:t>
            </a:r>
            <a:r>
              <a:rPr lang="hr-HR" b="1" dirty="0" err="1" smtClean="0"/>
              <a:t>documentation</a:t>
            </a:r>
            <a:r>
              <a:rPr lang="hr-HR" b="1" dirty="0" smtClean="0"/>
              <a:t>:</a:t>
            </a:r>
            <a:endParaRPr lang="hr-HR" b="1" dirty="0"/>
          </a:p>
        </p:txBody>
      </p:sp>
      <p:sp>
        <p:nvSpPr>
          <p:cNvPr id="7" name="Nasmiješeno lice 6"/>
          <p:cNvSpPr/>
          <p:nvPr/>
        </p:nvSpPr>
        <p:spPr>
          <a:xfrm>
            <a:off x="6588224" y="260648"/>
            <a:ext cx="703621" cy="648072"/>
          </a:xfrm>
          <a:prstGeom prst="smileyFace">
            <a:avLst>
              <a:gd name="adj" fmla="val 46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Prikaz na zaslonu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9" baseType="lpstr">
      <vt:lpstr>Office tema</vt:lpstr>
      <vt:lpstr>Upravljanje troškovima</vt:lpstr>
      <vt:lpstr>Android aplikacija</vt:lpstr>
      <vt:lpstr>Slajd 3</vt:lpstr>
      <vt:lpstr>Slajd 4</vt:lpstr>
      <vt:lpstr>Slajd 5</vt:lpstr>
      <vt:lpstr>Slajd 6</vt:lpstr>
      <vt:lpstr>Slajd 7</vt:lpstr>
      <vt:lpstr>Hvala na pozornosti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troškovima</dc:title>
  <dc:creator>L</dc:creator>
  <cp:lastModifiedBy>L</cp:lastModifiedBy>
  <cp:revision>2</cp:revision>
  <dcterms:created xsi:type="dcterms:W3CDTF">2017-02-26T20:13:25Z</dcterms:created>
  <dcterms:modified xsi:type="dcterms:W3CDTF">2017-02-26T20:33:02Z</dcterms:modified>
</cp:coreProperties>
</file>