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388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399E65-9E2C-424B-A043-5360E099B0CA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F038741F-FFF7-4EA3-864A-03177B55EE3B}">
      <dgm:prSet phldrT="[Text]"/>
      <dgm:spPr/>
      <dgm:t>
        <a:bodyPr/>
        <a:lstStyle/>
        <a:p>
          <a:r>
            <a:rPr lang="hr-BA" dirty="0" smtClean="0"/>
            <a:t>Napraviti osnovnu stranicu</a:t>
          </a:r>
          <a:endParaRPr lang="hr-BA" dirty="0"/>
        </a:p>
      </dgm:t>
    </dgm:pt>
    <dgm:pt modelId="{24343BC3-0AF4-47F8-9826-3A474451FAE9}" type="parTrans" cxnId="{BBD5730D-2DB7-420F-A811-6F507A136AE0}">
      <dgm:prSet/>
      <dgm:spPr/>
      <dgm:t>
        <a:bodyPr/>
        <a:lstStyle/>
        <a:p>
          <a:endParaRPr lang="hr-BA"/>
        </a:p>
      </dgm:t>
    </dgm:pt>
    <dgm:pt modelId="{CF979B96-229E-4891-A476-13C0A15DFD80}" type="sibTrans" cxnId="{BBD5730D-2DB7-420F-A811-6F507A136AE0}">
      <dgm:prSet/>
      <dgm:spPr/>
      <dgm:t>
        <a:bodyPr/>
        <a:lstStyle/>
        <a:p>
          <a:endParaRPr lang="hr-BA"/>
        </a:p>
      </dgm:t>
    </dgm:pt>
    <dgm:pt modelId="{CDFD89E3-9A1B-4478-9988-CC9BD8D551F5}">
      <dgm:prSet phldrT="[Text]"/>
      <dgm:spPr/>
      <dgm:t>
        <a:bodyPr/>
        <a:lstStyle/>
        <a:p>
          <a:r>
            <a:rPr lang="hr-BA" dirty="0" err="1" smtClean="0"/>
            <a:t>MySQL</a:t>
          </a:r>
          <a:endParaRPr lang="hr-BA" dirty="0"/>
        </a:p>
      </dgm:t>
    </dgm:pt>
    <dgm:pt modelId="{C2C75D81-2104-4521-8215-F6E562093BCA}" type="parTrans" cxnId="{435D58DD-CF4F-4AD5-AC8B-5C719296B031}">
      <dgm:prSet/>
      <dgm:spPr/>
      <dgm:t>
        <a:bodyPr/>
        <a:lstStyle/>
        <a:p>
          <a:endParaRPr lang="hr-BA"/>
        </a:p>
      </dgm:t>
    </dgm:pt>
    <dgm:pt modelId="{A92996D3-3D5F-452F-8827-8C17CD25B161}" type="sibTrans" cxnId="{435D58DD-CF4F-4AD5-AC8B-5C719296B031}">
      <dgm:prSet/>
      <dgm:spPr/>
      <dgm:t>
        <a:bodyPr/>
        <a:lstStyle/>
        <a:p>
          <a:endParaRPr lang="hr-BA"/>
        </a:p>
      </dgm:t>
    </dgm:pt>
    <dgm:pt modelId="{1E47FDE4-B175-4A35-A6DD-4273947B5E8E}">
      <dgm:prSet phldrT="[Text]"/>
      <dgm:spPr/>
      <dgm:t>
        <a:bodyPr/>
        <a:lstStyle/>
        <a:p>
          <a:r>
            <a:rPr lang="hr-BA" dirty="0" smtClean="0"/>
            <a:t>AJAX</a:t>
          </a:r>
          <a:endParaRPr lang="hr-BA" dirty="0"/>
        </a:p>
      </dgm:t>
    </dgm:pt>
    <dgm:pt modelId="{8C765CA3-6C55-424E-B76A-0817AC0E5A4F}" type="parTrans" cxnId="{0B162E11-A846-4F39-BA80-C39E3128C243}">
      <dgm:prSet/>
      <dgm:spPr/>
      <dgm:t>
        <a:bodyPr/>
        <a:lstStyle/>
        <a:p>
          <a:endParaRPr lang="hr-BA"/>
        </a:p>
      </dgm:t>
    </dgm:pt>
    <dgm:pt modelId="{047BAC3F-ED1D-40EE-94EF-6583B9AFF3C0}" type="sibTrans" cxnId="{0B162E11-A846-4F39-BA80-C39E3128C243}">
      <dgm:prSet/>
      <dgm:spPr/>
      <dgm:t>
        <a:bodyPr/>
        <a:lstStyle/>
        <a:p>
          <a:endParaRPr lang="hr-BA"/>
        </a:p>
      </dgm:t>
    </dgm:pt>
    <dgm:pt modelId="{FF7BA55E-E4C8-43E8-A368-443095EF1A5F}">
      <dgm:prSet/>
      <dgm:spPr/>
      <dgm:t>
        <a:bodyPr/>
        <a:lstStyle/>
        <a:p>
          <a:r>
            <a:rPr lang="hr-BA" dirty="0" smtClean="0"/>
            <a:t>Web servisi</a:t>
          </a:r>
          <a:endParaRPr lang="hr-BA" dirty="0"/>
        </a:p>
      </dgm:t>
    </dgm:pt>
    <dgm:pt modelId="{63CAC0D4-03E6-4B96-B753-AE348E66FC96}" type="parTrans" cxnId="{F81C5DDD-4AD9-40BE-8A4D-B5AFEE91896B}">
      <dgm:prSet/>
      <dgm:spPr/>
      <dgm:t>
        <a:bodyPr/>
        <a:lstStyle/>
        <a:p>
          <a:endParaRPr lang="hr-BA"/>
        </a:p>
      </dgm:t>
    </dgm:pt>
    <dgm:pt modelId="{32C057F4-C6BE-4B14-8E21-67C73064C916}" type="sibTrans" cxnId="{F81C5DDD-4AD9-40BE-8A4D-B5AFEE91896B}">
      <dgm:prSet/>
      <dgm:spPr/>
      <dgm:t>
        <a:bodyPr/>
        <a:lstStyle/>
        <a:p>
          <a:endParaRPr lang="hr-BA"/>
        </a:p>
      </dgm:t>
    </dgm:pt>
    <dgm:pt modelId="{C2C03A81-F438-48A6-A807-EB0A8FD5DE55}">
      <dgm:prSet/>
      <dgm:spPr/>
      <dgm:t>
        <a:bodyPr/>
        <a:lstStyle/>
        <a:p>
          <a:r>
            <a:rPr lang="hr-BA" dirty="0" smtClean="0"/>
            <a:t>MVC</a:t>
          </a:r>
          <a:endParaRPr lang="hr-BA" dirty="0"/>
        </a:p>
      </dgm:t>
    </dgm:pt>
    <dgm:pt modelId="{319F3BEF-198F-4A42-8E46-CC07758DBA1D}" type="parTrans" cxnId="{B4C7CB8D-4866-45BA-8B29-F659C735C869}">
      <dgm:prSet/>
      <dgm:spPr/>
      <dgm:t>
        <a:bodyPr/>
        <a:lstStyle/>
        <a:p>
          <a:endParaRPr lang="hr-BA"/>
        </a:p>
      </dgm:t>
    </dgm:pt>
    <dgm:pt modelId="{8A8695C4-CDF7-4694-8E95-2E2D782D9C63}" type="sibTrans" cxnId="{B4C7CB8D-4866-45BA-8B29-F659C735C869}">
      <dgm:prSet/>
      <dgm:spPr/>
      <dgm:t>
        <a:bodyPr/>
        <a:lstStyle/>
        <a:p>
          <a:endParaRPr lang="hr-BA"/>
        </a:p>
      </dgm:t>
    </dgm:pt>
    <dgm:pt modelId="{4806EF04-FB95-4ECC-8B57-1F55A83C511E}">
      <dgm:prSet/>
      <dgm:spPr/>
      <dgm:t>
        <a:bodyPr/>
        <a:lstStyle/>
        <a:p>
          <a:r>
            <a:rPr lang="hr-BA" dirty="0" smtClean="0"/>
            <a:t>Sesije</a:t>
          </a:r>
          <a:endParaRPr lang="hr-BA" dirty="0"/>
        </a:p>
      </dgm:t>
    </dgm:pt>
    <dgm:pt modelId="{083DE559-C36F-4B9C-8743-33D4871B962D}" type="parTrans" cxnId="{A89FFBCC-AF43-4C70-9094-E0912FA9BE2F}">
      <dgm:prSet/>
      <dgm:spPr/>
      <dgm:t>
        <a:bodyPr/>
        <a:lstStyle/>
        <a:p>
          <a:endParaRPr lang="hr-BA"/>
        </a:p>
      </dgm:t>
    </dgm:pt>
    <dgm:pt modelId="{125C341A-4196-41E2-B4EA-7F670317FA30}" type="sibTrans" cxnId="{A89FFBCC-AF43-4C70-9094-E0912FA9BE2F}">
      <dgm:prSet/>
      <dgm:spPr/>
      <dgm:t>
        <a:bodyPr/>
        <a:lstStyle/>
        <a:p>
          <a:endParaRPr lang="hr-BA"/>
        </a:p>
      </dgm:t>
    </dgm:pt>
    <dgm:pt modelId="{F73971CB-81AC-4C34-AC8C-9A53492F76B0}" type="pres">
      <dgm:prSet presAssocID="{A7399E65-9E2C-424B-A043-5360E099B0CA}" presName="CompostProcess" presStyleCnt="0">
        <dgm:presLayoutVars>
          <dgm:dir/>
          <dgm:resizeHandles val="exact"/>
        </dgm:presLayoutVars>
      </dgm:prSet>
      <dgm:spPr/>
    </dgm:pt>
    <dgm:pt modelId="{F1C3F937-573D-425F-A58D-67F462AF6632}" type="pres">
      <dgm:prSet presAssocID="{A7399E65-9E2C-424B-A043-5360E099B0CA}" presName="arrow" presStyleLbl="bgShp" presStyleIdx="0" presStyleCnt="1"/>
      <dgm:spPr/>
    </dgm:pt>
    <dgm:pt modelId="{5ED95080-1424-401F-80CB-F27028496D20}" type="pres">
      <dgm:prSet presAssocID="{A7399E65-9E2C-424B-A043-5360E099B0CA}" presName="linearProcess" presStyleCnt="0"/>
      <dgm:spPr/>
    </dgm:pt>
    <dgm:pt modelId="{4E7E41D7-A598-4AE2-B1AB-5015E93721C4}" type="pres">
      <dgm:prSet presAssocID="{F038741F-FFF7-4EA3-864A-03177B55EE3B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A8A4ADDA-E4DB-4E06-8E78-7EED8AF3FF51}" type="pres">
      <dgm:prSet presAssocID="{CF979B96-229E-4891-A476-13C0A15DFD80}" presName="sibTrans" presStyleCnt="0"/>
      <dgm:spPr/>
    </dgm:pt>
    <dgm:pt modelId="{02EE1C0D-5F3A-44B7-B943-D133CD016C0F}" type="pres">
      <dgm:prSet presAssocID="{CDFD89E3-9A1B-4478-9988-CC9BD8D551F5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C858879B-975F-4902-8534-60FC35A71AB6}" type="pres">
      <dgm:prSet presAssocID="{A92996D3-3D5F-452F-8827-8C17CD25B161}" presName="sibTrans" presStyleCnt="0"/>
      <dgm:spPr/>
    </dgm:pt>
    <dgm:pt modelId="{C8481471-6938-4864-A82E-D45E059C2194}" type="pres">
      <dgm:prSet presAssocID="{1E47FDE4-B175-4A35-A6DD-4273947B5E8E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9AA06B1B-B826-4470-A3F2-C822B6A24B77}" type="pres">
      <dgm:prSet presAssocID="{047BAC3F-ED1D-40EE-94EF-6583B9AFF3C0}" presName="sibTrans" presStyleCnt="0"/>
      <dgm:spPr/>
    </dgm:pt>
    <dgm:pt modelId="{2BE0051E-97ED-455B-8298-0FFEC0C4D1B0}" type="pres">
      <dgm:prSet presAssocID="{FF7BA55E-E4C8-43E8-A368-443095EF1A5F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hr-BA"/>
        </a:p>
      </dgm:t>
    </dgm:pt>
    <dgm:pt modelId="{00714EBD-FC64-4801-AFD0-D7B0660FF961}" type="pres">
      <dgm:prSet presAssocID="{32C057F4-C6BE-4B14-8E21-67C73064C916}" presName="sibTrans" presStyleCnt="0"/>
      <dgm:spPr/>
    </dgm:pt>
    <dgm:pt modelId="{0CFFF71F-3FF3-4401-B168-392FCFB58BA3}" type="pres">
      <dgm:prSet presAssocID="{C2C03A81-F438-48A6-A807-EB0A8FD5DE55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0D87DC81-56A9-4B7E-9F9E-9AFE7A043461}" type="pres">
      <dgm:prSet presAssocID="{8A8695C4-CDF7-4694-8E95-2E2D782D9C63}" presName="sibTrans" presStyleCnt="0"/>
      <dgm:spPr/>
    </dgm:pt>
    <dgm:pt modelId="{F1C2A2AA-722E-4465-8D17-C4CCCD2E2833}" type="pres">
      <dgm:prSet presAssocID="{4806EF04-FB95-4ECC-8B57-1F55A83C511E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hr-BA"/>
        </a:p>
      </dgm:t>
    </dgm:pt>
  </dgm:ptLst>
  <dgm:cxnLst>
    <dgm:cxn modelId="{A89FFBCC-AF43-4C70-9094-E0912FA9BE2F}" srcId="{A7399E65-9E2C-424B-A043-5360E099B0CA}" destId="{4806EF04-FB95-4ECC-8B57-1F55A83C511E}" srcOrd="5" destOrd="0" parTransId="{083DE559-C36F-4B9C-8743-33D4871B962D}" sibTransId="{125C341A-4196-41E2-B4EA-7F670317FA30}"/>
    <dgm:cxn modelId="{E0C85232-379A-4D26-A9F1-48F484474B1C}" type="presOf" srcId="{1E47FDE4-B175-4A35-A6DD-4273947B5E8E}" destId="{C8481471-6938-4864-A82E-D45E059C2194}" srcOrd="0" destOrd="0" presId="urn:microsoft.com/office/officeart/2005/8/layout/hProcess9"/>
    <dgm:cxn modelId="{435D58DD-CF4F-4AD5-AC8B-5C719296B031}" srcId="{A7399E65-9E2C-424B-A043-5360E099B0CA}" destId="{CDFD89E3-9A1B-4478-9988-CC9BD8D551F5}" srcOrd="1" destOrd="0" parTransId="{C2C75D81-2104-4521-8215-F6E562093BCA}" sibTransId="{A92996D3-3D5F-452F-8827-8C17CD25B161}"/>
    <dgm:cxn modelId="{0B162E11-A846-4F39-BA80-C39E3128C243}" srcId="{A7399E65-9E2C-424B-A043-5360E099B0CA}" destId="{1E47FDE4-B175-4A35-A6DD-4273947B5E8E}" srcOrd="2" destOrd="0" parTransId="{8C765CA3-6C55-424E-B76A-0817AC0E5A4F}" sibTransId="{047BAC3F-ED1D-40EE-94EF-6583B9AFF3C0}"/>
    <dgm:cxn modelId="{CC89A904-885C-4461-9B6A-D2B98395B11F}" type="presOf" srcId="{A7399E65-9E2C-424B-A043-5360E099B0CA}" destId="{F73971CB-81AC-4C34-AC8C-9A53492F76B0}" srcOrd="0" destOrd="0" presId="urn:microsoft.com/office/officeart/2005/8/layout/hProcess9"/>
    <dgm:cxn modelId="{BBD5730D-2DB7-420F-A811-6F507A136AE0}" srcId="{A7399E65-9E2C-424B-A043-5360E099B0CA}" destId="{F038741F-FFF7-4EA3-864A-03177B55EE3B}" srcOrd="0" destOrd="0" parTransId="{24343BC3-0AF4-47F8-9826-3A474451FAE9}" sibTransId="{CF979B96-229E-4891-A476-13C0A15DFD80}"/>
    <dgm:cxn modelId="{4BE32838-F1F4-4C34-B45B-6C5F189FF2C9}" type="presOf" srcId="{F038741F-FFF7-4EA3-864A-03177B55EE3B}" destId="{4E7E41D7-A598-4AE2-B1AB-5015E93721C4}" srcOrd="0" destOrd="0" presId="urn:microsoft.com/office/officeart/2005/8/layout/hProcess9"/>
    <dgm:cxn modelId="{D24E9883-AAC0-4FD3-AE42-D40EF7DFBC1E}" type="presOf" srcId="{C2C03A81-F438-48A6-A807-EB0A8FD5DE55}" destId="{0CFFF71F-3FF3-4401-B168-392FCFB58BA3}" srcOrd="0" destOrd="0" presId="urn:microsoft.com/office/officeart/2005/8/layout/hProcess9"/>
    <dgm:cxn modelId="{5322A778-4F7D-4CFC-9CD9-C7CFD564C3F3}" type="presOf" srcId="{4806EF04-FB95-4ECC-8B57-1F55A83C511E}" destId="{F1C2A2AA-722E-4465-8D17-C4CCCD2E2833}" srcOrd="0" destOrd="0" presId="urn:microsoft.com/office/officeart/2005/8/layout/hProcess9"/>
    <dgm:cxn modelId="{B4C7CB8D-4866-45BA-8B29-F659C735C869}" srcId="{A7399E65-9E2C-424B-A043-5360E099B0CA}" destId="{C2C03A81-F438-48A6-A807-EB0A8FD5DE55}" srcOrd="4" destOrd="0" parTransId="{319F3BEF-198F-4A42-8E46-CC07758DBA1D}" sibTransId="{8A8695C4-CDF7-4694-8E95-2E2D782D9C63}"/>
    <dgm:cxn modelId="{F81C5DDD-4AD9-40BE-8A4D-B5AFEE91896B}" srcId="{A7399E65-9E2C-424B-A043-5360E099B0CA}" destId="{FF7BA55E-E4C8-43E8-A368-443095EF1A5F}" srcOrd="3" destOrd="0" parTransId="{63CAC0D4-03E6-4B96-B753-AE348E66FC96}" sibTransId="{32C057F4-C6BE-4B14-8E21-67C73064C916}"/>
    <dgm:cxn modelId="{ACE1D6A0-FF5D-4C13-BC08-B5F7860CD66B}" type="presOf" srcId="{CDFD89E3-9A1B-4478-9988-CC9BD8D551F5}" destId="{02EE1C0D-5F3A-44B7-B943-D133CD016C0F}" srcOrd="0" destOrd="0" presId="urn:microsoft.com/office/officeart/2005/8/layout/hProcess9"/>
    <dgm:cxn modelId="{CF7D1396-F920-4BF8-B648-FF1D70442F34}" type="presOf" srcId="{FF7BA55E-E4C8-43E8-A368-443095EF1A5F}" destId="{2BE0051E-97ED-455B-8298-0FFEC0C4D1B0}" srcOrd="0" destOrd="0" presId="urn:microsoft.com/office/officeart/2005/8/layout/hProcess9"/>
    <dgm:cxn modelId="{2A05B617-1AE2-4576-9153-0F9872EB688E}" type="presParOf" srcId="{F73971CB-81AC-4C34-AC8C-9A53492F76B0}" destId="{F1C3F937-573D-425F-A58D-67F462AF6632}" srcOrd="0" destOrd="0" presId="urn:microsoft.com/office/officeart/2005/8/layout/hProcess9"/>
    <dgm:cxn modelId="{4894CB73-F4F4-48B7-97CB-B14A2EB261C2}" type="presParOf" srcId="{F73971CB-81AC-4C34-AC8C-9A53492F76B0}" destId="{5ED95080-1424-401F-80CB-F27028496D20}" srcOrd="1" destOrd="0" presId="urn:microsoft.com/office/officeart/2005/8/layout/hProcess9"/>
    <dgm:cxn modelId="{218E4612-FBEA-404F-B425-83431A80C4C9}" type="presParOf" srcId="{5ED95080-1424-401F-80CB-F27028496D20}" destId="{4E7E41D7-A598-4AE2-B1AB-5015E93721C4}" srcOrd="0" destOrd="0" presId="urn:microsoft.com/office/officeart/2005/8/layout/hProcess9"/>
    <dgm:cxn modelId="{6DE0C25C-8FB5-4C8C-88CE-22173EEE06D8}" type="presParOf" srcId="{5ED95080-1424-401F-80CB-F27028496D20}" destId="{A8A4ADDA-E4DB-4E06-8E78-7EED8AF3FF51}" srcOrd="1" destOrd="0" presId="urn:microsoft.com/office/officeart/2005/8/layout/hProcess9"/>
    <dgm:cxn modelId="{F8F1B6B5-0A52-4F27-B510-02F307E74C50}" type="presParOf" srcId="{5ED95080-1424-401F-80CB-F27028496D20}" destId="{02EE1C0D-5F3A-44B7-B943-D133CD016C0F}" srcOrd="2" destOrd="0" presId="urn:microsoft.com/office/officeart/2005/8/layout/hProcess9"/>
    <dgm:cxn modelId="{FCD7FA90-51F0-4996-8101-17DC32B5D578}" type="presParOf" srcId="{5ED95080-1424-401F-80CB-F27028496D20}" destId="{C858879B-975F-4902-8534-60FC35A71AB6}" srcOrd="3" destOrd="0" presId="urn:microsoft.com/office/officeart/2005/8/layout/hProcess9"/>
    <dgm:cxn modelId="{9E121331-E31C-459F-87F6-DA9DD35B8023}" type="presParOf" srcId="{5ED95080-1424-401F-80CB-F27028496D20}" destId="{C8481471-6938-4864-A82E-D45E059C2194}" srcOrd="4" destOrd="0" presId="urn:microsoft.com/office/officeart/2005/8/layout/hProcess9"/>
    <dgm:cxn modelId="{2DEB8C30-BC24-41F6-836E-F3F52692EDB4}" type="presParOf" srcId="{5ED95080-1424-401F-80CB-F27028496D20}" destId="{9AA06B1B-B826-4470-A3F2-C822B6A24B77}" srcOrd="5" destOrd="0" presId="urn:microsoft.com/office/officeart/2005/8/layout/hProcess9"/>
    <dgm:cxn modelId="{2413DBA6-6D6F-441A-99EB-D92DE0A6C783}" type="presParOf" srcId="{5ED95080-1424-401F-80CB-F27028496D20}" destId="{2BE0051E-97ED-455B-8298-0FFEC0C4D1B0}" srcOrd="6" destOrd="0" presId="urn:microsoft.com/office/officeart/2005/8/layout/hProcess9"/>
    <dgm:cxn modelId="{4E37992D-50C5-4ACE-B6E2-032687AD3A9D}" type="presParOf" srcId="{5ED95080-1424-401F-80CB-F27028496D20}" destId="{00714EBD-FC64-4801-AFD0-D7B0660FF961}" srcOrd="7" destOrd="0" presId="urn:microsoft.com/office/officeart/2005/8/layout/hProcess9"/>
    <dgm:cxn modelId="{8FA814FC-566A-45E1-9E44-A3F573316260}" type="presParOf" srcId="{5ED95080-1424-401F-80CB-F27028496D20}" destId="{0CFFF71F-3FF3-4401-B168-392FCFB58BA3}" srcOrd="8" destOrd="0" presId="urn:microsoft.com/office/officeart/2005/8/layout/hProcess9"/>
    <dgm:cxn modelId="{F3F073C1-3474-4459-ACBC-8E16A84F7CF3}" type="presParOf" srcId="{5ED95080-1424-401F-80CB-F27028496D20}" destId="{0D87DC81-56A9-4B7E-9F9E-9AFE7A043461}" srcOrd="9" destOrd="0" presId="urn:microsoft.com/office/officeart/2005/8/layout/hProcess9"/>
    <dgm:cxn modelId="{A79FC17D-B64D-4134-AD18-074AE3FCBE34}" type="presParOf" srcId="{5ED95080-1424-401F-80CB-F27028496D20}" destId="{F1C2A2AA-722E-4465-8D17-C4CCCD2E2833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BCCD4B-95B3-4325-8BD0-EB019C8F28D1}" type="doc">
      <dgm:prSet loTypeId="urn:microsoft.com/office/officeart/2005/8/layout/gear1" loCatId="cycle" qsTypeId="urn:microsoft.com/office/officeart/2005/8/quickstyle/simple1" qsCatId="simple" csTypeId="urn:microsoft.com/office/officeart/2005/8/colors/colorful3" csCatId="colorful" phldr="1"/>
      <dgm:spPr/>
    </dgm:pt>
    <dgm:pt modelId="{2A222520-680A-495D-9250-34564CE2877A}">
      <dgm:prSet phldrT="[Text]"/>
      <dgm:spPr/>
      <dgm:t>
        <a:bodyPr/>
        <a:lstStyle/>
        <a:p>
          <a:r>
            <a:rPr lang="hr-BA" dirty="0" smtClean="0"/>
            <a:t>PHP &amp; </a:t>
          </a:r>
          <a:r>
            <a:rPr lang="hr-BA" dirty="0" err="1" smtClean="0"/>
            <a:t>MySQL</a:t>
          </a:r>
          <a:endParaRPr lang="hr-BA" dirty="0"/>
        </a:p>
      </dgm:t>
    </dgm:pt>
    <dgm:pt modelId="{72BD1448-D2B4-4996-B8B9-174735C9512B}" type="parTrans" cxnId="{02AACA35-ECD0-428D-8761-7E35E7ACAA3D}">
      <dgm:prSet/>
      <dgm:spPr/>
      <dgm:t>
        <a:bodyPr/>
        <a:lstStyle/>
        <a:p>
          <a:endParaRPr lang="hr-BA"/>
        </a:p>
      </dgm:t>
    </dgm:pt>
    <dgm:pt modelId="{50FB48FE-BDD6-4C4A-A02A-66CD059B6F91}" type="sibTrans" cxnId="{02AACA35-ECD0-428D-8761-7E35E7ACAA3D}">
      <dgm:prSet/>
      <dgm:spPr/>
      <dgm:t>
        <a:bodyPr/>
        <a:lstStyle/>
        <a:p>
          <a:endParaRPr lang="hr-BA"/>
        </a:p>
      </dgm:t>
    </dgm:pt>
    <dgm:pt modelId="{B47FB360-E579-4C05-861E-54F388E643C8}">
      <dgm:prSet phldrT="[Text]"/>
      <dgm:spPr/>
      <dgm:t>
        <a:bodyPr/>
        <a:lstStyle/>
        <a:p>
          <a:r>
            <a:rPr lang="hr-BA" dirty="0" smtClean="0"/>
            <a:t>AJAX</a:t>
          </a:r>
          <a:endParaRPr lang="hr-BA" dirty="0"/>
        </a:p>
      </dgm:t>
    </dgm:pt>
    <dgm:pt modelId="{4AA4B7FF-46AD-4773-BE7D-0195534E9C34}" type="parTrans" cxnId="{F159296D-10AE-4A50-A657-BC681D621291}">
      <dgm:prSet/>
      <dgm:spPr/>
      <dgm:t>
        <a:bodyPr/>
        <a:lstStyle/>
        <a:p>
          <a:endParaRPr lang="hr-BA"/>
        </a:p>
      </dgm:t>
    </dgm:pt>
    <dgm:pt modelId="{5A553805-E754-4510-991D-9574A4E72EC6}" type="sibTrans" cxnId="{F159296D-10AE-4A50-A657-BC681D621291}">
      <dgm:prSet/>
      <dgm:spPr/>
      <dgm:t>
        <a:bodyPr/>
        <a:lstStyle/>
        <a:p>
          <a:endParaRPr lang="hr-BA"/>
        </a:p>
      </dgm:t>
    </dgm:pt>
    <dgm:pt modelId="{B7C6DFEC-C1C5-43DA-A195-E8F1DA135E05}">
      <dgm:prSet phldrT="[Text]"/>
      <dgm:spPr/>
      <dgm:t>
        <a:bodyPr/>
        <a:lstStyle/>
        <a:p>
          <a:r>
            <a:rPr lang="hr-BA" dirty="0" smtClean="0"/>
            <a:t>HTLM &amp; CSS</a:t>
          </a:r>
          <a:endParaRPr lang="hr-BA" dirty="0"/>
        </a:p>
      </dgm:t>
    </dgm:pt>
    <dgm:pt modelId="{5C151C5D-C952-4396-B52C-07C80DAA9A07}" type="parTrans" cxnId="{51B1653F-1D8D-461E-907F-C47B5508D85F}">
      <dgm:prSet/>
      <dgm:spPr/>
      <dgm:t>
        <a:bodyPr/>
        <a:lstStyle/>
        <a:p>
          <a:endParaRPr lang="hr-BA"/>
        </a:p>
      </dgm:t>
    </dgm:pt>
    <dgm:pt modelId="{A2C2780D-4EB4-4068-97B0-DC63DBA9D341}" type="sibTrans" cxnId="{51B1653F-1D8D-461E-907F-C47B5508D85F}">
      <dgm:prSet/>
      <dgm:spPr/>
      <dgm:t>
        <a:bodyPr/>
        <a:lstStyle/>
        <a:p>
          <a:endParaRPr lang="hr-BA"/>
        </a:p>
      </dgm:t>
    </dgm:pt>
    <dgm:pt modelId="{E7520299-502D-4A6F-BB60-F5C49F9CE837}" type="pres">
      <dgm:prSet presAssocID="{5FBCCD4B-95B3-4325-8BD0-EB019C8F28D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E1B3DE0-209E-4D66-8E24-8276883E3BC6}" type="pres">
      <dgm:prSet presAssocID="{2A222520-680A-495D-9250-34564CE2877A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826911A4-C265-4096-88C0-CE924EACF686}" type="pres">
      <dgm:prSet presAssocID="{2A222520-680A-495D-9250-34564CE2877A}" presName="gear1srcNode" presStyleLbl="node1" presStyleIdx="0" presStyleCnt="3"/>
      <dgm:spPr/>
      <dgm:t>
        <a:bodyPr/>
        <a:lstStyle/>
        <a:p>
          <a:endParaRPr lang="hr-HR"/>
        </a:p>
      </dgm:t>
    </dgm:pt>
    <dgm:pt modelId="{54C5D59D-AEB5-4827-9615-BB345B6F832C}" type="pres">
      <dgm:prSet presAssocID="{2A222520-680A-495D-9250-34564CE2877A}" presName="gear1dstNode" presStyleLbl="node1" presStyleIdx="0" presStyleCnt="3"/>
      <dgm:spPr/>
      <dgm:t>
        <a:bodyPr/>
        <a:lstStyle/>
        <a:p>
          <a:endParaRPr lang="hr-HR"/>
        </a:p>
      </dgm:t>
    </dgm:pt>
    <dgm:pt modelId="{1F28279D-CADE-4F1F-8F57-CC4CCA13276E}" type="pres">
      <dgm:prSet presAssocID="{B47FB360-E579-4C05-861E-54F388E643C8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01E435A4-CA29-4E9F-9ECA-5772803591F6}" type="pres">
      <dgm:prSet presAssocID="{B47FB360-E579-4C05-861E-54F388E643C8}" presName="gear2srcNode" presStyleLbl="node1" presStyleIdx="1" presStyleCnt="3"/>
      <dgm:spPr/>
      <dgm:t>
        <a:bodyPr/>
        <a:lstStyle/>
        <a:p>
          <a:endParaRPr lang="hr-HR"/>
        </a:p>
      </dgm:t>
    </dgm:pt>
    <dgm:pt modelId="{03397EF9-C709-4CAE-8C43-ED245F163939}" type="pres">
      <dgm:prSet presAssocID="{B47FB360-E579-4C05-861E-54F388E643C8}" presName="gear2dstNode" presStyleLbl="node1" presStyleIdx="1" presStyleCnt="3"/>
      <dgm:spPr/>
      <dgm:t>
        <a:bodyPr/>
        <a:lstStyle/>
        <a:p>
          <a:endParaRPr lang="hr-HR"/>
        </a:p>
      </dgm:t>
    </dgm:pt>
    <dgm:pt modelId="{54B1E74C-85B7-480E-A7D1-9CD06867C591}" type="pres">
      <dgm:prSet presAssocID="{B7C6DFEC-C1C5-43DA-A195-E8F1DA135E05}" presName="gear3" presStyleLbl="node1" presStyleIdx="2" presStyleCnt="3"/>
      <dgm:spPr/>
      <dgm:t>
        <a:bodyPr/>
        <a:lstStyle/>
        <a:p>
          <a:endParaRPr lang="hr-BA"/>
        </a:p>
      </dgm:t>
    </dgm:pt>
    <dgm:pt modelId="{576BB7F2-26FB-4658-8E44-2DCAACBDAAA2}" type="pres">
      <dgm:prSet presAssocID="{B7C6DFEC-C1C5-43DA-A195-E8F1DA135E05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hr-BA"/>
        </a:p>
      </dgm:t>
    </dgm:pt>
    <dgm:pt modelId="{62F64A46-2ED3-4147-A6BC-05AF882112F6}" type="pres">
      <dgm:prSet presAssocID="{B7C6DFEC-C1C5-43DA-A195-E8F1DA135E05}" presName="gear3srcNode" presStyleLbl="node1" presStyleIdx="2" presStyleCnt="3"/>
      <dgm:spPr/>
      <dgm:t>
        <a:bodyPr/>
        <a:lstStyle/>
        <a:p>
          <a:endParaRPr lang="hr-HR"/>
        </a:p>
      </dgm:t>
    </dgm:pt>
    <dgm:pt modelId="{E3B99A73-48F7-4EDF-9C6F-42C7E942F893}" type="pres">
      <dgm:prSet presAssocID="{B7C6DFEC-C1C5-43DA-A195-E8F1DA135E05}" presName="gear3dstNode" presStyleLbl="node1" presStyleIdx="2" presStyleCnt="3"/>
      <dgm:spPr/>
      <dgm:t>
        <a:bodyPr/>
        <a:lstStyle/>
        <a:p>
          <a:endParaRPr lang="hr-HR"/>
        </a:p>
      </dgm:t>
    </dgm:pt>
    <dgm:pt modelId="{C44D09BA-51D9-41DE-8176-4390893F6BFC}" type="pres">
      <dgm:prSet presAssocID="{50FB48FE-BDD6-4C4A-A02A-66CD059B6F91}" presName="connector1" presStyleLbl="sibTrans2D1" presStyleIdx="0" presStyleCnt="3"/>
      <dgm:spPr/>
      <dgm:t>
        <a:bodyPr/>
        <a:lstStyle/>
        <a:p>
          <a:endParaRPr lang="hr-HR"/>
        </a:p>
      </dgm:t>
    </dgm:pt>
    <dgm:pt modelId="{898960CD-252E-42A4-B5A1-F71389FBA0F5}" type="pres">
      <dgm:prSet presAssocID="{5A553805-E754-4510-991D-9574A4E72EC6}" presName="connector2" presStyleLbl="sibTrans2D1" presStyleIdx="1" presStyleCnt="3"/>
      <dgm:spPr/>
      <dgm:t>
        <a:bodyPr/>
        <a:lstStyle/>
        <a:p>
          <a:endParaRPr lang="hr-HR"/>
        </a:p>
      </dgm:t>
    </dgm:pt>
    <dgm:pt modelId="{3DEDEEE0-27D9-4924-8B57-BBCA11862D3B}" type="pres">
      <dgm:prSet presAssocID="{A2C2780D-4EB4-4068-97B0-DC63DBA9D341}" presName="connector3" presStyleLbl="sibTrans2D1" presStyleIdx="2" presStyleCnt="3"/>
      <dgm:spPr/>
      <dgm:t>
        <a:bodyPr/>
        <a:lstStyle/>
        <a:p>
          <a:endParaRPr lang="hr-HR"/>
        </a:p>
      </dgm:t>
    </dgm:pt>
  </dgm:ptLst>
  <dgm:cxnLst>
    <dgm:cxn modelId="{576EC28D-4C28-4812-9A1C-090C392A1538}" type="presOf" srcId="{B7C6DFEC-C1C5-43DA-A195-E8F1DA135E05}" destId="{54B1E74C-85B7-480E-A7D1-9CD06867C591}" srcOrd="0" destOrd="0" presId="urn:microsoft.com/office/officeart/2005/8/layout/gear1"/>
    <dgm:cxn modelId="{E628D8CD-A0D2-444A-BB8B-6281584C4C2B}" type="presOf" srcId="{B7C6DFEC-C1C5-43DA-A195-E8F1DA135E05}" destId="{62F64A46-2ED3-4147-A6BC-05AF882112F6}" srcOrd="2" destOrd="0" presId="urn:microsoft.com/office/officeart/2005/8/layout/gear1"/>
    <dgm:cxn modelId="{429908AB-268D-4045-B533-7138FB4EDD74}" type="presOf" srcId="{B7C6DFEC-C1C5-43DA-A195-E8F1DA135E05}" destId="{576BB7F2-26FB-4658-8E44-2DCAACBDAAA2}" srcOrd="1" destOrd="0" presId="urn:microsoft.com/office/officeart/2005/8/layout/gear1"/>
    <dgm:cxn modelId="{73B4D7C7-7780-448B-9C9D-2E47751FF665}" type="presOf" srcId="{2A222520-680A-495D-9250-34564CE2877A}" destId="{6E1B3DE0-209E-4D66-8E24-8276883E3BC6}" srcOrd="0" destOrd="0" presId="urn:microsoft.com/office/officeart/2005/8/layout/gear1"/>
    <dgm:cxn modelId="{BCADFECA-FAA2-4064-A055-9BCB81468270}" type="presOf" srcId="{B47FB360-E579-4C05-861E-54F388E643C8}" destId="{03397EF9-C709-4CAE-8C43-ED245F163939}" srcOrd="2" destOrd="0" presId="urn:microsoft.com/office/officeart/2005/8/layout/gear1"/>
    <dgm:cxn modelId="{55D3764A-12F6-4F7A-9E8B-1C154497DE90}" type="presOf" srcId="{5FBCCD4B-95B3-4325-8BD0-EB019C8F28D1}" destId="{E7520299-502D-4A6F-BB60-F5C49F9CE837}" srcOrd="0" destOrd="0" presId="urn:microsoft.com/office/officeart/2005/8/layout/gear1"/>
    <dgm:cxn modelId="{27C0CC5A-D73F-41B2-B70C-28EFF712B404}" type="presOf" srcId="{A2C2780D-4EB4-4068-97B0-DC63DBA9D341}" destId="{3DEDEEE0-27D9-4924-8B57-BBCA11862D3B}" srcOrd="0" destOrd="0" presId="urn:microsoft.com/office/officeart/2005/8/layout/gear1"/>
    <dgm:cxn modelId="{18C18FB9-4C98-4462-B8A0-B2D3553E6F11}" type="presOf" srcId="{50FB48FE-BDD6-4C4A-A02A-66CD059B6F91}" destId="{C44D09BA-51D9-41DE-8176-4390893F6BFC}" srcOrd="0" destOrd="0" presId="urn:microsoft.com/office/officeart/2005/8/layout/gear1"/>
    <dgm:cxn modelId="{51B1653F-1D8D-461E-907F-C47B5508D85F}" srcId="{5FBCCD4B-95B3-4325-8BD0-EB019C8F28D1}" destId="{B7C6DFEC-C1C5-43DA-A195-E8F1DA135E05}" srcOrd="2" destOrd="0" parTransId="{5C151C5D-C952-4396-B52C-07C80DAA9A07}" sibTransId="{A2C2780D-4EB4-4068-97B0-DC63DBA9D341}"/>
    <dgm:cxn modelId="{7F035882-084C-4481-8711-3FAB1CE30718}" type="presOf" srcId="{B7C6DFEC-C1C5-43DA-A195-E8F1DA135E05}" destId="{E3B99A73-48F7-4EDF-9C6F-42C7E942F893}" srcOrd="3" destOrd="0" presId="urn:microsoft.com/office/officeart/2005/8/layout/gear1"/>
    <dgm:cxn modelId="{9E8D7C72-D8F6-4811-8A4C-BE2E31C0E946}" type="presOf" srcId="{2A222520-680A-495D-9250-34564CE2877A}" destId="{54C5D59D-AEB5-4827-9615-BB345B6F832C}" srcOrd="2" destOrd="0" presId="urn:microsoft.com/office/officeart/2005/8/layout/gear1"/>
    <dgm:cxn modelId="{9FF9EB55-75EB-4B9F-BD05-2B6FB5152EDA}" type="presOf" srcId="{B47FB360-E579-4C05-861E-54F388E643C8}" destId="{01E435A4-CA29-4E9F-9ECA-5772803591F6}" srcOrd="1" destOrd="0" presId="urn:microsoft.com/office/officeart/2005/8/layout/gear1"/>
    <dgm:cxn modelId="{7936B546-9CA7-460E-AAAB-6E5D2AC4DD02}" type="presOf" srcId="{2A222520-680A-495D-9250-34564CE2877A}" destId="{826911A4-C265-4096-88C0-CE924EACF686}" srcOrd="1" destOrd="0" presId="urn:microsoft.com/office/officeart/2005/8/layout/gear1"/>
    <dgm:cxn modelId="{830EF429-8EDC-487D-A2FF-7C276F5A4045}" type="presOf" srcId="{5A553805-E754-4510-991D-9574A4E72EC6}" destId="{898960CD-252E-42A4-B5A1-F71389FBA0F5}" srcOrd="0" destOrd="0" presId="urn:microsoft.com/office/officeart/2005/8/layout/gear1"/>
    <dgm:cxn modelId="{F159296D-10AE-4A50-A657-BC681D621291}" srcId="{5FBCCD4B-95B3-4325-8BD0-EB019C8F28D1}" destId="{B47FB360-E579-4C05-861E-54F388E643C8}" srcOrd="1" destOrd="0" parTransId="{4AA4B7FF-46AD-4773-BE7D-0195534E9C34}" sibTransId="{5A553805-E754-4510-991D-9574A4E72EC6}"/>
    <dgm:cxn modelId="{02AACA35-ECD0-428D-8761-7E35E7ACAA3D}" srcId="{5FBCCD4B-95B3-4325-8BD0-EB019C8F28D1}" destId="{2A222520-680A-495D-9250-34564CE2877A}" srcOrd="0" destOrd="0" parTransId="{72BD1448-D2B4-4996-B8B9-174735C9512B}" sibTransId="{50FB48FE-BDD6-4C4A-A02A-66CD059B6F91}"/>
    <dgm:cxn modelId="{9C8DAE71-A7BD-484B-B863-0C182D5889ED}" type="presOf" srcId="{B47FB360-E579-4C05-861E-54F388E643C8}" destId="{1F28279D-CADE-4F1F-8F57-CC4CCA13276E}" srcOrd="0" destOrd="0" presId="urn:microsoft.com/office/officeart/2005/8/layout/gear1"/>
    <dgm:cxn modelId="{9F37B830-EF66-4BA5-99A8-F73FA1FA661D}" type="presParOf" srcId="{E7520299-502D-4A6F-BB60-F5C49F9CE837}" destId="{6E1B3DE0-209E-4D66-8E24-8276883E3BC6}" srcOrd="0" destOrd="0" presId="urn:microsoft.com/office/officeart/2005/8/layout/gear1"/>
    <dgm:cxn modelId="{9252655C-8DDC-4096-B9D2-AE25B1345F0B}" type="presParOf" srcId="{E7520299-502D-4A6F-BB60-F5C49F9CE837}" destId="{826911A4-C265-4096-88C0-CE924EACF686}" srcOrd="1" destOrd="0" presId="urn:microsoft.com/office/officeart/2005/8/layout/gear1"/>
    <dgm:cxn modelId="{0C239DD5-A171-43A1-84C5-4338C8F5F71C}" type="presParOf" srcId="{E7520299-502D-4A6F-BB60-F5C49F9CE837}" destId="{54C5D59D-AEB5-4827-9615-BB345B6F832C}" srcOrd="2" destOrd="0" presId="urn:microsoft.com/office/officeart/2005/8/layout/gear1"/>
    <dgm:cxn modelId="{3B990D37-F251-438B-92CA-727AF53290D3}" type="presParOf" srcId="{E7520299-502D-4A6F-BB60-F5C49F9CE837}" destId="{1F28279D-CADE-4F1F-8F57-CC4CCA13276E}" srcOrd="3" destOrd="0" presId="urn:microsoft.com/office/officeart/2005/8/layout/gear1"/>
    <dgm:cxn modelId="{0D32D3BF-B4F0-4149-B335-780E6EBF8363}" type="presParOf" srcId="{E7520299-502D-4A6F-BB60-F5C49F9CE837}" destId="{01E435A4-CA29-4E9F-9ECA-5772803591F6}" srcOrd="4" destOrd="0" presId="urn:microsoft.com/office/officeart/2005/8/layout/gear1"/>
    <dgm:cxn modelId="{94F94B7D-1E04-4E1D-A053-BAD34676905F}" type="presParOf" srcId="{E7520299-502D-4A6F-BB60-F5C49F9CE837}" destId="{03397EF9-C709-4CAE-8C43-ED245F163939}" srcOrd="5" destOrd="0" presId="urn:microsoft.com/office/officeart/2005/8/layout/gear1"/>
    <dgm:cxn modelId="{7A06966D-0933-4A33-9AD5-E277C7B41743}" type="presParOf" srcId="{E7520299-502D-4A6F-BB60-F5C49F9CE837}" destId="{54B1E74C-85B7-480E-A7D1-9CD06867C591}" srcOrd="6" destOrd="0" presId="urn:microsoft.com/office/officeart/2005/8/layout/gear1"/>
    <dgm:cxn modelId="{E54AC6DB-3F7D-4225-8642-5C4CBBA516C3}" type="presParOf" srcId="{E7520299-502D-4A6F-BB60-F5C49F9CE837}" destId="{576BB7F2-26FB-4658-8E44-2DCAACBDAAA2}" srcOrd="7" destOrd="0" presId="urn:microsoft.com/office/officeart/2005/8/layout/gear1"/>
    <dgm:cxn modelId="{5BF062A0-97D0-4104-8C3D-BF7E5E4B9366}" type="presParOf" srcId="{E7520299-502D-4A6F-BB60-F5C49F9CE837}" destId="{62F64A46-2ED3-4147-A6BC-05AF882112F6}" srcOrd="8" destOrd="0" presId="urn:microsoft.com/office/officeart/2005/8/layout/gear1"/>
    <dgm:cxn modelId="{B9C7618A-C423-4D00-B231-28DBB75E0019}" type="presParOf" srcId="{E7520299-502D-4A6F-BB60-F5C49F9CE837}" destId="{E3B99A73-48F7-4EDF-9C6F-42C7E942F893}" srcOrd="9" destOrd="0" presId="urn:microsoft.com/office/officeart/2005/8/layout/gear1"/>
    <dgm:cxn modelId="{9C848FC1-4B06-4025-9466-5746BBDE3BD4}" type="presParOf" srcId="{E7520299-502D-4A6F-BB60-F5C49F9CE837}" destId="{C44D09BA-51D9-41DE-8176-4390893F6BFC}" srcOrd="10" destOrd="0" presId="urn:microsoft.com/office/officeart/2005/8/layout/gear1"/>
    <dgm:cxn modelId="{E7A575E3-AD92-4566-A8B3-C8651297466E}" type="presParOf" srcId="{E7520299-502D-4A6F-BB60-F5C49F9CE837}" destId="{898960CD-252E-42A4-B5A1-F71389FBA0F5}" srcOrd="11" destOrd="0" presId="urn:microsoft.com/office/officeart/2005/8/layout/gear1"/>
    <dgm:cxn modelId="{3CC66926-2F46-4152-BBA5-F5F5C947E333}" type="presParOf" srcId="{E7520299-502D-4A6F-BB60-F5C49F9CE837}" destId="{3DEDEEE0-27D9-4924-8B57-BBCA11862D3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C3F937-573D-425F-A58D-67F462AF6632}">
      <dsp:nvSpPr>
        <dsp:cNvPr id="0" name=""/>
        <dsp:cNvSpPr/>
      </dsp:nvSpPr>
      <dsp:spPr>
        <a:xfrm>
          <a:off x="671036" y="0"/>
          <a:ext cx="7605077" cy="4195762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E41D7-A598-4AE2-B1AB-5015E93721C4}">
      <dsp:nvSpPr>
        <dsp:cNvPr id="0" name=""/>
        <dsp:cNvSpPr/>
      </dsp:nvSpPr>
      <dsp:spPr>
        <a:xfrm>
          <a:off x="2457" y="1258728"/>
          <a:ext cx="1430757" cy="167830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BA" sz="2000" kern="1200" dirty="0" smtClean="0"/>
            <a:t>Napraviti osnovnu stranicu</a:t>
          </a:r>
          <a:endParaRPr lang="hr-BA" sz="2000" kern="1200" dirty="0"/>
        </a:p>
      </dsp:txBody>
      <dsp:txXfrm>
        <a:off x="2457" y="1258728"/>
        <a:ext cx="1430757" cy="1678304"/>
      </dsp:txXfrm>
    </dsp:sp>
    <dsp:sp modelId="{02EE1C0D-5F3A-44B7-B943-D133CD016C0F}">
      <dsp:nvSpPr>
        <dsp:cNvPr id="0" name=""/>
        <dsp:cNvSpPr/>
      </dsp:nvSpPr>
      <dsp:spPr>
        <a:xfrm>
          <a:off x="1504752" y="1258728"/>
          <a:ext cx="1430757" cy="1678304"/>
        </a:xfrm>
        <a:prstGeom prst="roundRect">
          <a:avLst/>
        </a:prstGeom>
        <a:solidFill>
          <a:schemeClr val="accent5">
            <a:hueOff val="1247448"/>
            <a:satOff val="-803"/>
            <a:lumOff val="54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BA" sz="2000" kern="1200" dirty="0" err="1" smtClean="0"/>
            <a:t>MySQL</a:t>
          </a:r>
          <a:endParaRPr lang="hr-BA" sz="2000" kern="1200" dirty="0"/>
        </a:p>
      </dsp:txBody>
      <dsp:txXfrm>
        <a:off x="1504752" y="1258728"/>
        <a:ext cx="1430757" cy="1678304"/>
      </dsp:txXfrm>
    </dsp:sp>
    <dsp:sp modelId="{C8481471-6938-4864-A82E-D45E059C2194}">
      <dsp:nvSpPr>
        <dsp:cNvPr id="0" name=""/>
        <dsp:cNvSpPr/>
      </dsp:nvSpPr>
      <dsp:spPr>
        <a:xfrm>
          <a:off x="3007048" y="1258728"/>
          <a:ext cx="1430757" cy="1678304"/>
        </a:xfrm>
        <a:prstGeom prst="roundRect">
          <a:avLst/>
        </a:prstGeom>
        <a:solidFill>
          <a:schemeClr val="accent5">
            <a:hueOff val="2494895"/>
            <a:satOff val="-1605"/>
            <a:lumOff val="109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BA" sz="2000" kern="1200" dirty="0" smtClean="0"/>
            <a:t>AJAX</a:t>
          </a:r>
          <a:endParaRPr lang="hr-BA" sz="2000" kern="1200" dirty="0"/>
        </a:p>
      </dsp:txBody>
      <dsp:txXfrm>
        <a:off x="3007048" y="1258728"/>
        <a:ext cx="1430757" cy="1678304"/>
      </dsp:txXfrm>
    </dsp:sp>
    <dsp:sp modelId="{2BE0051E-97ED-455B-8298-0FFEC0C4D1B0}">
      <dsp:nvSpPr>
        <dsp:cNvPr id="0" name=""/>
        <dsp:cNvSpPr/>
      </dsp:nvSpPr>
      <dsp:spPr>
        <a:xfrm>
          <a:off x="4509343" y="1258728"/>
          <a:ext cx="1430757" cy="1678304"/>
        </a:xfrm>
        <a:prstGeom prst="roundRect">
          <a:avLst/>
        </a:prstGeom>
        <a:solidFill>
          <a:schemeClr val="accent5">
            <a:hueOff val="3742343"/>
            <a:satOff val="-2408"/>
            <a:lumOff val="164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BA" sz="2000" kern="1200" dirty="0" smtClean="0"/>
            <a:t>Web servisi</a:t>
          </a:r>
          <a:endParaRPr lang="hr-BA" sz="2000" kern="1200" dirty="0"/>
        </a:p>
      </dsp:txBody>
      <dsp:txXfrm>
        <a:off x="4509343" y="1258728"/>
        <a:ext cx="1430757" cy="1678304"/>
      </dsp:txXfrm>
    </dsp:sp>
    <dsp:sp modelId="{0CFFF71F-3FF3-4401-B168-392FCFB58BA3}">
      <dsp:nvSpPr>
        <dsp:cNvPr id="0" name=""/>
        <dsp:cNvSpPr/>
      </dsp:nvSpPr>
      <dsp:spPr>
        <a:xfrm>
          <a:off x="6011639" y="1258728"/>
          <a:ext cx="1430757" cy="1678304"/>
        </a:xfrm>
        <a:prstGeom prst="roundRect">
          <a:avLst/>
        </a:prstGeom>
        <a:solidFill>
          <a:schemeClr val="accent5">
            <a:hueOff val="4989790"/>
            <a:satOff val="-3210"/>
            <a:lumOff val="219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BA" sz="2000" kern="1200" dirty="0" smtClean="0"/>
            <a:t>MVC</a:t>
          </a:r>
          <a:endParaRPr lang="hr-BA" sz="2000" kern="1200" dirty="0"/>
        </a:p>
      </dsp:txBody>
      <dsp:txXfrm>
        <a:off x="6011639" y="1258728"/>
        <a:ext cx="1430757" cy="1678304"/>
      </dsp:txXfrm>
    </dsp:sp>
    <dsp:sp modelId="{F1C2A2AA-722E-4465-8D17-C4CCCD2E2833}">
      <dsp:nvSpPr>
        <dsp:cNvPr id="0" name=""/>
        <dsp:cNvSpPr/>
      </dsp:nvSpPr>
      <dsp:spPr>
        <a:xfrm>
          <a:off x="7513934" y="1258728"/>
          <a:ext cx="1430757" cy="1678304"/>
        </a:xfrm>
        <a:prstGeom prst="round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BA" sz="2000" kern="1200" dirty="0" smtClean="0"/>
            <a:t>Sesije</a:t>
          </a:r>
          <a:endParaRPr lang="hr-BA" sz="2000" kern="1200" dirty="0"/>
        </a:p>
      </dsp:txBody>
      <dsp:txXfrm>
        <a:off x="7513934" y="1258728"/>
        <a:ext cx="1430757" cy="167830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E1B3DE0-209E-4D66-8E24-8276883E3BC6}">
      <dsp:nvSpPr>
        <dsp:cNvPr id="0" name=""/>
        <dsp:cNvSpPr/>
      </dsp:nvSpPr>
      <dsp:spPr>
        <a:xfrm>
          <a:off x="4662710" y="2242566"/>
          <a:ext cx="2740914" cy="2740914"/>
        </a:xfrm>
        <a:prstGeom prst="gear9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BA" sz="2800" kern="1200" dirty="0" smtClean="0"/>
            <a:t>PHP &amp; </a:t>
          </a:r>
          <a:r>
            <a:rPr lang="hr-BA" sz="2800" kern="1200" dirty="0" err="1" smtClean="0"/>
            <a:t>MySQL</a:t>
          </a:r>
          <a:endParaRPr lang="hr-BA" sz="2800" kern="1200" dirty="0"/>
        </a:p>
      </dsp:txBody>
      <dsp:txXfrm>
        <a:off x="4662710" y="2242566"/>
        <a:ext cx="2740914" cy="2740914"/>
      </dsp:txXfrm>
    </dsp:sp>
    <dsp:sp modelId="{1F28279D-CADE-4F1F-8F57-CC4CCA13276E}">
      <dsp:nvSpPr>
        <dsp:cNvPr id="0" name=""/>
        <dsp:cNvSpPr/>
      </dsp:nvSpPr>
      <dsp:spPr>
        <a:xfrm>
          <a:off x="3067996" y="1594713"/>
          <a:ext cx="1993392" cy="1993392"/>
        </a:xfrm>
        <a:prstGeom prst="gear6">
          <a:avLst/>
        </a:prstGeom>
        <a:solidFill>
          <a:schemeClr val="accent3">
            <a:hueOff val="3283952"/>
            <a:satOff val="-25316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BA" sz="2800" kern="1200" dirty="0" smtClean="0"/>
            <a:t>AJAX</a:t>
          </a:r>
          <a:endParaRPr lang="hr-BA" sz="2800" kern="1200" dirty="0"/>
        </a:p>
      </dsp:txBody>
      <dsp:txXfrm>
        <a:off x="3067996" y="1594713"/>
        <a:ext cx="1993392" cy="1993392"/>
      </dsp:txXfrm>
    </dsp:sp>
    <dsp:sp modelId="{54B1E74C-85B7-480E-A7D1-9CD06867C591}">
      <dsp:nvSpPr>
        <dsp:cNvPr id="0" name=""/>
        <dsp:cNvSpPr/>
      </dsp:nvSpPr>
      <dsp:spPr>
        <a:xfrm rot="20700000">
          <a:off x="4184499" y="219476"/>
          <a:ext cx="1953117" cy="1953117"/>
        </a:xfrm>
        <a:prstGeom prst="gear6">
          <a:avLst/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BA" sz="2800" kern="1200" dirty="0" smtClean="0"/>
            <a:t>HTLM &amp; CSS</a:t>
          </a:r>
          <a:endParaRPr lang="hr-BA" sz="2800" kern="1200" dirty="0"/>
        </a:p>
      </dsp:txBody>
      <dsp:txXfrm>
        <a:off x="4612875" y="647852"/>
        <a:ext cx="1096365" cy="1096365"/>
      </dsp:txXfrm>
    </dsp:sp>
    <dsp:sp modelId="{C44D09BA-51D9-41DE-8176-4390893F6BFC}">
      <dsp:nvSpPr>
        <dsp:cNvPr id="0" name=""/>
        <dsp:cNvSpPr/>
      </dsp:nvSpPr>
      <dsp:spPr>
        <a:xfrm>
          <a:off x="4460712" y="1823966"/>
          <a:ext cx="3508369" cy="3508369"/>
        </a:xfrm>
        <a:prstGeom prst="circularArrow">
          <a:avLst>
            <a:gd name="adj1" fmla="val 4687"/>
            <a:gd name="adj2" fmla="val 299029"/>
            <a:gd name="adj3" fmla="val 2532256"/>
            <a:gd name="adj4" fmla="val 15827040"/>
            <a:gd name="adj5" fmla="val 546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960CD-252E-42A4-B5A1-F71389FBA0F5}">
      <dsp:nvSpPr>
        <dsp:cNvPr id="0" name=""/>
        <dsp:cNvSpPr/>
      </dsp:nvSpPr>
      <dsp:spPr>
        <a:xfrm>
          <a:off x="2714970" y="1150264"/>
          <a:ext cx="2549050" cy="254905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3283952"/>
            <a:satOff val="-25316"/>
            <a:lumOff val="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DEEE0-27D9-4924-8B57-BBCA11862D3B}">
      <dsp:nvSpPr>
        <dsp:cNvPr id="0" name=""/>
        <dsp:cNvSpPr/>
      </dsp:nvSpPr>
      <dsp:spPr>
        <a:xfrm>
          <a:off x="3732723" y="-211716"/>
          <a:ext cx="2748389" cy="274838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B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F6AF9-432A-43BF-B85A-B2F157C9556A}" type="datetimeFigureOut">
              <a:rPr lang="hr-BA" smtClean="0"/>
              <a:pPr/>
              <a:t>7.6.2017.</a:t>
            </a:fld>
            <a:endParaRPr lang="hr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252B5-B2FF-4DAF-809B-16B07C20201B}" type="slidenum">
              <a:rPr lang="hr-BA" smtClean="0"/>
              <a:pPr/>
              <a:t>‹#›</a:t>
            </a:fld>
            <a:endParaRPr lang="hr-BA"/>
          </a:p>
        </p:txBody>
      </p:sp>
    </p:spTree>
    <p:extLst>
      <p:ext uri="{BB962C8B-B14F-4D97-AF65-F5344CB8AC3E}">
        <p14:creationId xmlns="" xmlns:p14="http://schemas.microsoft.com/office/powerpoint/2010/main" val="2285764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newsteptechnology.com/wp-content/themes/newstep/timthumb.php?src=http://www.newsteptechnology.com/wp-content/uploads/2015/06/depositphotos_45238073-SEO-web-development-concept-Web-Programming-on-digital-background.jpg&amp;w=555&amp;h=296&amp;zc=0&amp;q=10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7439" cy="6858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B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37179"/>
            <a:ext cx="12192000" cy="1234081"/>
          </a:xfrm>
        </p:spPr>
        <p:txBody>
          <a:bodyPr/>
          <a:lstStyle/>
          <a:p>
            <a:pPr algn="ctr"/>
            <a:r>
              <a:rPr lang="hr-BA" dirty="0" smtClean="0"/>
              <a:t>[RNWA] Auto-dijelovi</a:t>
            </a:r>
            <a:endParaRPr lang="hr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190" y="6133920"/>
            <a:ext cx="12192000" cy="861420"/>
          </a:xfrm>
        </p:spPr>
        <p:txBody>
          <a:bodyPr/>
          <a:lstStyle/>
          <a:p>
            <a:pPr algn="ctr"/>
            <a:r>
              <a:rPr lang="hr-BA" dirty="0" smtClean="0">
                <a:solidFill>
                  <a:schemeClr val="tx1">
                    <a:lumMod val="65000"/>
                  </a:schemeClr>
                </a:solidFill>
              </a:rPr>
              <a:t>Marin Bešlo &amp;</a:t>
            </a:r>
            <a:r>
              <a:rPr lang="hr-BA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hr-BA" dirty="0" smtClean="0">
                <a:solidFill>
                  <a:schemeClr val="tx1">
                    <a:lumMod val="65000"/>
                  </a:schemeClr>
                </a:solidFill>
              </a:rPr>
              <a:t>Mirko Bagarić</a:t>
            </a:r>
            <a:endParaRPr lang="hr-BA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93452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 descr="C:\Users\L\Pictures\Mostar 2016.-2017\14939334_10210008309777350_7715591917418198527_o.jpg"/>
          <p:cNvPicPr>
            <a:picLocks noChangeAspect="1" noChangeArrowheads="1"/>
          </p:cNvPicPr>
          <p:nvPr/>
        </p:nvPicPr>
        <p:blipFill>
          <a:blip r:embed="rId2"/>
          <a:srcRect l="3016" r="44413"/>
          <a:stretch>
            <a:fillRect/>
          </a:stretch>
        </p:blipFill>
        <p:spPr bwMode="auto">
          <a:xfrm>
            <a:off x="914398" y="0"/>
            <a:ext cx="3605347" cy="6858000"/>
          </a:xfrm>
          <a:prstGeom prst="rect">
            <a:avLst/>
          </a:prstGeom>
          <a:noFill/>
        </p:spPr>
      </p:pic>
      <p:pic>
        <p:nvPicPr>
          <p:cNvPr id="8194" name="Picture 2" descr="C:\Users\L\Pictures\Mostar 2016.-2017\14939334_10210008309777350_7715591917418198527_o.jpg"/>
          <p:cNvPicPr>
            <a:picLocks noChangeAspect="1" noChangeArrowheads="1"/>
          </p:cNvPicPr>
          <p:nvPr/>
        </p:nvPicPr>
        <p:blipFill>
          <a:blip r:embed="rId2"/>
          <a:srcRect l="55397" r="6317"/>
          <a:stretch>
            <a:fillRect/>
          </a:stretch>
        </p:blipFill>
        <p:spPr bwMode="auto">
          <a:xfrm>
            <a:off x="8503923" y="0"/>
            <a:ext cx="2625634" cy="6858000"/>
          </a:xfrm>
          <a:prstGeom prst="rect">
            <a:avLst/>
          </a:prstGeom>
          <a:noFill/>
        </p:spPr>
      </p:pic>
      <p:sp>
        <p:nvSpPr>
          <p:cNvPr id="32" name="Rezervirano mjesto teksta 28"/>
          <p:cNvSpPr>
            <a:spLocks noGrp="1"/>
          </p:cNvSpPr>
          <p:nvPr>
            <p:ph type="body" sz="quarter" idx="3"/>
          </p:nvPr>
        </p:nvSpPr>
        <p:spPr>
          <a:xfrm>
            <a:off x="3840480" y="5914016"/>
            <a:ext cx="3112758" cy="576262"/>
          </a:xfrm>
        </p:spPr>
        <p:txBody>
          <a:bodyPr/>
          <a:lstStyle/>
          <a:p>
            <a:r>
              <a:rPr lang="hr-HR" sz="3200" b="1" dirty="0" smtClean="0">
                <a:solidFill>
                  <a:schemeClr val="tx1"/>
                </a:solidFill>
              </a:rPr>
              <a:t>Mirko Bagarić</a:t>
            </a:r>
            <a:endParaRPr lang="hr-HR" sz="32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107" y="230648"/>
            <a:ext cx="5375866" cy="1400530"/>
          </a:xfrm>
        </p:spPr>
        <p:txBody>
          <a:bodyPr/>
          <a:lstStyle/>
          <a:p>
            <a:r>
              <a:rPr lang="hr-BA" dirty="0" smtClean="0"/>
              <a:t>Predstavljanje tima </a:t>
            </a:r>
            <a:endParaRPr lang="hr-BA" dirty="0"/>
          </a:p>
        </p:txBody>
      </p:sp>
      <p:sp>
        <p:nvSpPr>
          <p:cNvPr id="29" name="Rezervirano mjesto teksta 28"/>
          <p:cNvSpPr>
            <a:spLocks noGrp="1"/>
          </p:cNvSpPr>
          <p:nvPr>
            <p:ph type="body" sz="quarter" idx="3"/>
          </p:nvPr>
        </p:nvSpPr>
        <p:spPr>
          <a:xfrm>
            <a:off x="6643429" y="4916759"/>
            <a:ext cx="2513634" cy="576262"/>
          </a:xfrm>
        </p:spPr>
        <p:txBody>
          <a:bodyPr/>
          <a:lstStyle/>
          <a:p>
            <a:r>
              <a:rPr lang="hr-HR" sz="3200" b="1" dirty="0" smtClean="0">
                <a:solidFill>
                  <a:schemeClr val="tx1"/>
                </a:solidFill>
              </a:rPr>
              <a:t>Marin Bešlo</a:t>
            </a:r>
            <a:endParaRPr lang="hr-H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27557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Tijek projekta</a:t>
            </a:r>
            <a:endParaRPr lang="hr-B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960259367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5899213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Tehnologije</a:t>
            </a:r>
            <a:endParaRPr lang="hr-B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545298604"/>
              </p:ext>
            </p:extLst>
          </p:nvPr>
        </p:nvGraphicFramePr>
        <p:xfrm>
          <a:off x="1103312" y="1440180"/>
          <a:ext cx="9823768" cy="4983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9384100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204914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912478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398" y="883792"/>
            <a:ext cx="1822769" cy="1400530"/>
          </a:xfrm>
        </p:spPr>
        <p:txBody>
          <a:bodyPr/>
          <a:lstStyle/>
          <a:p>
            <a:r>
              <a:rPr lang="hr-BA" dirty="0" smtClean="0"/>
              <a:t>AJAX</a:t>
            </a:r>
            <a:endParaRPr lang="hr-B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216" y="1725251"/>
            <a:ext cx="47625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4764" y="2181497"/>
            <a:ext cx="6252083" cy="362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975567" y="1284389"/>
            <a:ext cx="3683725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BA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Web servisi</a:t>
            </a:r>
            <a:endParaRPr kumimoji="0" lang="hr-BA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9865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smtClean="0"/>
              <a:t>Sesije</a:t>
            </a:r>
            <a:endParaRPr lang="hr-BA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8333" y="1314449"/>
            <a:ext cx="5761808" cy="4772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395574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513" y="4548068"/>
            <a:ext cx="8825660" cy="1653180"/>
          </a:xfrm>
        </p:spPr>
        <p:txBody>
          <a:bodyPr/>
          <a:lstStyle/>
          <a:p>
            <a:r>
              <a:rPr lang="hr-BA" sz="5000" dirty="0" smtClean="0"/>
              <a:t>Hvala na pažnji! </a:t>
            </a:r>
            <a:r>
              <a:rPr lang="hr-BA" sz="5000" dirty="0" smtClean="0">
                <a:sym typeface="Wingdings" pitchFamily="2" charset="2"/>
              </a:rPr>
              <a:t></a:t>
            </a:r>
            <a:endParaRPr lang="hr-BA" sz="5000" dirty="0"/>
          </a:p>
        </p:txBody>
      </p:sp>
      <p:pic>
        <p:nvPicPr>
          <p:cNvPr id="4098" name="Picture 2" descr="https://scontent-frx5-1.xx.fbcdn.net/v/t35.0-12/19047450_10209546341443220_1368306316_o.jpg?oh=706f75370f25ed250b28caf95012cf95&amp;oe=593B0E9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1028" y="778193"/>
            <a:ext cx="7861878" cy="4433888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="" xmlns:p14="http://schemas.microsoft.com/office/powerpoint/2010/main" val="342948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146</TotalTime>
  <Words>43</Words>
  <Application>Microsoft Office PowerPoint</Application>
  <PresentationFormat>Prilagođeno</PresentationFormat>
  <Paragraphs>20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9" baseType="lpstr">
      <vt:lpstr>Ion</vt:lpstr>
      <vt:lpstr>[RNWA] Auto-dijelovi</vt:lpstr>
      <vt:lpstr>Predstavljanje tima </vt:lpstr>
      <vt:lpstr>Tijek projekta</vt:lpstr>
      <vt:lpstr>Tehnologije</vt:lpstr>
      <vt:lpstr>Slajd 5</vt:lpstr>
      <vt:lpstr>AJAX</vt:lpstr>
      <vt:lpstr>Sesije</vt:lpstr>
      <vt:lpstr>Hvala na pažnji! 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FSROBOCUP 2015</dc:title>
  <dc:creator>MDZ</dc:creator>
  <cp:lastModifiedBy>L</cp:lastModifiedBy>
  <cp:revision>22</cp:revision>
  <dcterms:created xsi:type="dcterms:W3CDTF">2015-12-10T18:32:45Z</dcterms:created>
  <dcterms:modified xsi:type="dcterms:W3CDTF">2017-06-07T19:39:05Z</dcterms:modified>
</cp:coreProperties>
</file>