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6" r:id="rId1"/>
  </p:sldMasterIdLst>
  <p:sldIdLst>
    <p:sldId id="256" r:id="rId2"/>
    <p:sldId id="257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4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708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05092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944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7675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437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0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5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3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1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6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1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4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3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0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5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7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3414" y="2639603"/>
            <a:ext cx="9498012" cy="226278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Projects Using </a:t>
            </a:r>
            <a:r>
              <a:rPr lang="en-US" sz="4400" b="1" dirty="0" smtClean="0"/>
              <a:t>Ruby on Rails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63414" y="4902382"/>
            <a:ext cx="8915399" cy="112628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Project 1 Intro 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– BookStore</a:t>
            </a: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099" y="734122"/>
            <a:ext cx="3702951" cy="303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7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639" y="586207"/>
            <a:ext cx="8911687" cy="1280890"/>
          </a:xfrm>
        </p:spPr>
        <p:txBody>
          <a:bodyPr/>
          <a:lstStyle/>
          <a:p>
            <a:r>
              <a:rPr lang="en-US" dirty="0" smtClean="0"/>
              <a:t>Project Description &amp;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639" y="1361038"/>
            <a:ext cx="8823643" cy="51559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Browse books by category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Books will have authors and publishers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Boostrap layout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Books, categories, authors and publishers can be added from the frontend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Books, categories, authors and publishers can be updated and deleted from the frontend</a:t>
            </a:r>
          </a:p>
          <a:p>
            <a:pPr>
              <a:lnSpc>
                <a:spcPct val="150000"/>
              </a:lnSpc>
            </a:pP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80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54" y="596321"/>
            <a:ext cx="8911687" cy="1280890"/>
          </a:xfrm>
        </p:spPr>
        <p:txBody>
          <a:bodyPr/>
          <a:lstStyle/>
          <a:p>
            <a:r>
              <a:rPr lang="en-US" dirty="0" smtClean="0"/>
              <a:t>Project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254" y="1372134"/>
            <a:ext cx="8174746" cy="515592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1: Project Introduction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2: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Rails &amp; MySQL Setup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3: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Controllers &amp; Views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4: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 layout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5: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Models &amp; Databases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6: Creating Books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7: Editing &amp; Deleting Books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8: Editing &amp; Deleting Other Resources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8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975" y="662361"/>
            <a:ext cx="8911687" cy="1280890"/>
          </a:xfrm>
        </p:spPr>
        <p:txBody>
          <a:bodyPr/>
          <a:lstStyle/>
          <a:p>
            <a:r>
              <a:rPr lang="en-US" dirty="0" smtClean="0"/>
              <a:t>What You’ll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975" y="1208543"/>
            <a:ext cx="10058400" cy="402336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10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Rails application setup</a:t>
            </a:r>
          </a:p>
          <a:p>
            <a:pPr>
              <a:lnSpc>
                <a:spcPct val="150000"/>
              </a:lnSpc>
            </a:pPr>
            <a:r>
              <a:rPr lang="en-US" sz="10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MySQL database integration</a:t>
            </a:r>
          </a:p>
          <a:p>
            <a:pPr>
              <a:lnSpc>
                <a:spcPct val="150000"/>
              </a:lnSpc>
            </a:pPr>
            <a:r>
              <a:rPr lang="en-US" sz="10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MVC framework fundamentals</a:t>
            </a:r>
          </a:p>
          <a:p>
            <a:pPr>
              <a:lnSpc>
                <a:spcPct val="150000"/>
              </a:lnSpc>
            </a:pPr>
            <a:r>
              <a:rPr lang="en-US" sz="10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CRUD operations in Rails</a:t>
            </a:r>
          </a:p>
          <a:p>
            <a:pPr>
              <a:lnSpc>
                <a:spcPct val="150000"/>
              </a:lnSpc>
            </a:pPr>
            <a:r>
              <a:rPr lang="en-US" sz="10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Layouts with Bootstrap</a:t>
            </a:r>
          </a:p>
          <a:p>
            <a:pPr>
              <a:lnSpc>
                <a:spcPct val="150000"/>
              </a:lnSpc>
            </a:pPr>
            <a:r>
              <a:rPr lang="en-US" sz="10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RESTful routing</a:t>
            </a:r>
            <a:endParaRPr lang="en-US" sz="10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89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775" y="643160"/>
            <a:ext cx="8911687" cy="1280890"/>
          </a:xfrm>
        </p:spPr>
        <p:txBody>
          <a:bodyPr/>
          <a:lstStyle/>
          <a:p>
            <a:r>
              <a:rPr lang="en-US" dirty="0" smtClean="0"/>
              <a:t>Let’s Do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849" y="2667000"/>
            <a:ext cx="5076825" cy="17820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5400" dirty="0" smtClean="0"/>
              <a:t>Let’s go code!</a:t>
            </a:r>
          </a:p>
        </p:txBody>
      </p:sp>
    </p:spTree>
    <p:extLst>
      <p:ext uri="{BB962C8B-B14F-4D97-AF65-F5344CB8AC3E}">
        <p14:creationId xmlns:p14="http://schemas.microsoft.com/office/powerpoint/2010/main" val="42168497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134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Projects Using Ruby on Rails</vt:lpstr>
      <vt:lpstr>Project Description &amp; Features</vt:lpstr>
      <vt:lpstr>Project Sections</vt:lpstr>
      <vt:lpstr>What You’ll Learn</vt:lpstr>
      <vt:lpstr>Let’s Do It!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&amp; MySQL Projects</dc:title>
  <dc:creator>Brad Traversy</dc:creator>
  <cp:lastModifiedBy>Brad Traversy</cp:lastModifiedBy>
  <cp:revision>14</cp:revision>
  <dcterms:created xsi:type="dcterms:W3CDTF">2014-07-06T15:39:48Z</dcterms:created>
  <dcterms:modified xsi:type="dcterms:W3CDTF">2014-11-06T19:39:14Z</dcterms:modified>
</cp:coreProperties>
</file>