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sldIdLst>
    <p:sldId id="256" r:id="rId2"/>
    <p:sldId id="257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08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5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0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5440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77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7937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93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19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5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6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2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0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8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2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7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4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438400"/>
            <a:ext cx="7543800" cy="1115032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Projects Using Ruby </a:t>
            </a:r>
            <a:br>
              <a:rPr lang="en-US" dirty="0" smtClean="0"/>
            </a:br>
            <a:r>
              <a:rPr lang="en-US" dirty="0" smtClean="0"/>
              <a:t>on Rails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581400"/>
            <a:ext cx="5638800" cy="1066800"/>
          </a:xfrm>
        </p:spPr>
        <p:txBody>
          <a:bodyPr>
            <a:normAutofit/>
          </a:bodyPr>
          <a:lstStyle/>
          <a:p>
            <a:r>
              <a:rPr lang="en-US" sz="3600" dirty="0"/>
              <a:t>Introduction to Rails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6948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-152400"/>
            <a:ext cx="7162800" cy="1115032"/>
          </a:xfrm>
        </p:spPr>
        <p:txBody>
          <a:bodyPr/>
          <a:lstStyle/>
          <a:p>
            <a:pPr algn="ctr"/>
            <a:r>
              <a:rPr lang="en-US" sz="3600" dirty="0"/>
              <a:t>Model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1219200"/>
            <a:ext cx="6461760" cy="4953000"/>
          </a:xfrm>
        </p:spPr>
        <p:txBody>
          <a:bodyPr>
            <a:normAutofit/>
          </a:bodyPr>
          <a:lstStyle/>
          <a:p>
            <a:pPr marL="342900" indent="-34290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Contains data for the application (often linked to a database)</a:t>
            </a:r>
          </a:p>
          <a:p>
            <a:pPr marL="342900" indent="-34290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Contains state of the application (e.g. what orders a customer has)</a:t>
            </a:r>
          </a:p>
          <a:p>
            <a:pPr marL="342900" indent="-34290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Contains all business logic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981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-152400"/>
            <a:ext cx="7162800" cy="1115032"/>
          </a:xfrm>
        </p:spPr>
        <p:txBody>
          <a:bodyPr/>
          <a:lstStyle/>
          <a:p>
            <a:pPr algn="ctr"/>
            <a:r>
              <a:rPr lang="en-US" sz="3600" dirty="0"/>
              <a:t>View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1219200"/>
            <a:ext cx="6461760" cy="4953000"/>
          </a:xfrm>
        </p:spPr>
        <p:txBody>
          <a:bodyPr>
            <a:normAutofit/>
          </a:bodyPr>
          <a:lstStyle/>
          <a:p>
            <a:pPr marL="342900" indent="-34290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Generates the user interface which presents data to the user</a:t>
            </a:r>
          </a:p>
          <a:p>
            <a:pPr marL="342900" indent="-34290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Does not do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any processing</a:t>
            </a:r>
          </a:p>
          <a:p>
            <a:pPr marL="342900" indent="-34290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Views work is done once the data is displayed to the user.</a:t>
            </a:r>
          </a:p>
          <a:p>
            <a:pPr marL="342900" indent="-34290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Many views can access the same model for different reasons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57200" y="1905000"/>
            <a:ext cx="7543800" cy="1115032"/>
          </a:xfrm>
        </p:spPr>
        <p:txBody>
          <a:bodyPr/>
          <a:lstStyle/>
          <a:p>
            <a:r>
              <a:rPr lang="en-US" sz="4800" dirty="0"/>
              <a:t>That’s It!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971800"/>
            <a:ext cx="6461760" cy="4191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Lets start programming!</a:t>
            </a:r>
            <a:endParaRPr lang="en-US" sz="2400" b="1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22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-152400"/>
            <a:ext cx="5943600" cy="1115032"/>
          </a:xfrm>
        </p:spPr>
        <p:txBody>
          <a:bodyPr/>
          <a:lstStyle/>
          <a:p>
            <a:pPr algn="ctr"/>
            <a:r>
              <a:rPr lang="en-US" sz="4000" dirty="0"/>
              <a:t>What Is Ruby on Rails?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1371600"/>
            <a:ext cx="6461760" cy="495300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Rails is </a:t>
            </a:r>
            <a:r>
              <a:rPr lang="en-US" sz="28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programming language</a:t>
            </a:r>
          </a:p>
          <a:p>
            <a:pPr algn="l"/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an open source </a:t>
            </a:r>
            <a:r>
              <a:rPr lang="en-US" sz="28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is used to build powerful web applications</a:t>
            </a:r>
          </a:p>
          <a:p>
            <a:pPr algn="l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Ruby on Rails is built on the </a:t>
            </a:r>
            <a:r>
              <a:rPr lang="en-US" sz="28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Ruby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programming language</a:t>
            </a:r>
          </a:p>
          <a:p>
            <a:pPr algn="l"/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23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-152400"/>
            <a:ext cx="7162800" cy="1115032"/>
          </a:xfrm>
        </p:spPr>
        <p:txBody>
          <a:bodyPr/>
          <a:lstStyle/>
          <a:p>
            <a:pPr algn="ctr"/>
            <a:r>
              <a:rPr lang="en-US" sz="4000" dirty="0"/>
              <a:t>A Little History…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1219200"/>
            <a:ext cx="6461760" cy="4953000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Designed and developed 2004 by David Heinemeier Hansson (DHH)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Rails can work with many different servers and databases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Rails is built on the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MVC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Model View Controller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56003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-152400"/>
            <a:ext cx="7162800" cy="1115032"/>
          </a:xfrm>
        </p:spPr>
        <p:txBody>
          <a:bodyPr/>
          <a:lstStyle/>
          <a:p>
            <a:pPr algn="ctr"/>
            <a:r>
              <a:rPr lang="en-US" sz="4000" dirty="0"/>
              <a:t>Some Advantages of Rails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1219200"/>
            <a:ext cx="6461760" cy="4953000"/>
          </a:xfrm>
        </p:spPr>
        <p:txBody>
          <a:bodyPr>
            <a:normAutofit fontScale="85000" lnSpcReduction="10000"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 code does more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Rapid development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 configuration –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“Convention over Configuration”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philosophy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Integrated testing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DRY – Don’t repeat yourself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Helpful community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Everything is an object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19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-152400"/>
            <a:ext cx="7162800" cy="1115032"/>
          </a:xfrm>
        </p:spPr>
        <p:txBody>
          <a:bodyPr/>
          <a:lstStyle/>
          <a:p>
            <a:pPr algn="ctr"/>
            <a:r>
              <a:rPr lang="en-US" sz="4000" dirty="0"/>
              <a:t>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1219200"/>
            <a:ext cx="6461760" cy="4953000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Rails can run on Linux and Windows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Linux distributions seem to be more popular with Rails developers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Windows/Rails used to be difficult to get going but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Railsinstaller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has made it simple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will use Linux Ubuntu with Rails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54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-152400"/>
            <a:ext cx="7162800" cy="1115032"/>
          </a:xfrm>
        </p:spPr>
        <p:txBody>
          <a:bodyPr/>
          <a:lstStyle/>
          <a:p>
            <a:pPr algn="ctr"/>
            <a:r>
              <a:rPr lang="en-US" sz="3600" dirty="0"/>
              <a:t>What are RubyGems (Gems)?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1219200"/>
            <a:ext cx="6461760" cy="4953000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Package manager for Ruby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RubyGems is used to distribute Ruby programs and libraries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RunyGems is now part of a default Rails installation as of version 1.9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Rails itself is a RubyGem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44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-152400"/>
            <a:ext cx="7162800" cy="1115032"/>
          </a:xfrm>
        </p:spPr>
        <p:txBody>
          <a:bodyPr/>
          <a:lstStyle/>
          <a:p>
            <a:pPr algn="ctr"/>
            <a:r>
              <a:rPr lang="en-US" sz="3600" dirty="0"/>
              <a:t>Using The Gemfile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1219200"/>
            <a:ext cx="6461760" cy="4953000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 of gems that you want to include in your project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Used with “Bundler” which is also a gem and is used to install, update and remove gems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can group gems in :development, :test and :production mode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70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-152400"/>
            <a:ext cx="7162800" cy="1115032"/>
          </a:xfrm>
        </p:spPr>
        <p:txBody>
          <a:bodyPr/>
          <a:lstStyle/>
          <a:p>
            <a:pPr algn="ctr"/>
            <a:r>
              <a:rPr lang="en-US" sz="3600" dirty="0"/>
              <a:t>Model View Controller (MVC)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1219200"/>
            <a:ext cx="6461760" cy="49530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Rails uses the Model View Controller (MVC)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Design pattern which is extremely popular in server-side web applications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21" y="3124200"/>
            <a:ext cx="4806511" cy="345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5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-152400"/>
            <a:ext cx="7162800" cy="1115032"/>
          </a:xfrm>
        </p:spPr>
        <p:txBody>
          <a:bodyPr/>
          <a:lstStyle/>
          <a:p>
            <a:pPr algn="ctr"/>
            <a:r>
              <a:rPr lang="en-US" sz="3600" dirty="0"/>
              <a:t>Controller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1219200"/>
            <a:ext cx="6461760" cy="4953000"/>
          </a:xfrm>
        </p:spPr>
        <p:txBody>
          <a:bodyPr>
            <a:normAutofit/>
          </a:bodyPr>
          <a:lstStyle/>
          <a:p>
            <a:pPr marL="342900" indent="-34290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Receive events from the outside world (usually through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views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342900" indent="-34290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Interacts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the model</a:t>
            </a:r>
          </a:p>
          <a:p>
            <a:pPr marL="342900" indent="-34290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Displays the appropriate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view/layout/template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 user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8381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1179</TotalTime>
  <Words>361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Projects Using Ruby  on Rails</vt:lpstr>
      <vt:lpstr>What Is Ruby on Rails?</vt:lpstr>
      <vt:lpstr>A Little History…</vt:lpstr>
      <vt:lpstr>Some Advantages of Rails</vt:lpstr>
      <vt:lpstr>Operating Systems</vt:lpstr>
      <vt:lpstr>What are RubyGems (Gems)?</vt:lpstr>
      <vt:lpstr>Using The Gemfile</vt:lpstr>
      <vt:lpstr>Model View Controller (MVC)</vt:lpstr>
      <vt:lpstr>Controller</vt:lpstr>
      <vt:lpstr>Model</vt:lpstr>
      <vt:lpstr>View</vt:lpstr>
      <vt:lpstr>That’s 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Brad</dc:creator>
  <cp:lastModifiedBy>Brad Traversy</cp:lastModifiedBy>
  <cp:revision>41</cp:revision>
  <dcterms:created xsi:type="dcterms:W3CDTF">2013-02-26T11:47:05Z</dcterms:created>
  <dcterms:modified xsi:type="dcterms:W3CDTF">2014-10-17T15:58:59Z</dcterms:modified>
</cp:coreProperties>
</file>