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0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509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94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7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3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414" y="2639603"/>
            <a:ext cx="9498012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Projects Using </a:t>
            </a:r>
            <a:r>
              <a:rPr lang="en-US" sz="4400" b="1" dirty="0" smtClean="0"/>
              <a:t>Ruby on Rails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414" y="490238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2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Intro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rBlog Blogging System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05" y="781256"/>
            <a:ext cx="3472732" cy="28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39" y="586207"/>
            <a:ext cx="8911687" cy="1280890"/>
          </a:xfrm>
        </p:spPr>
        <p:txBody>
          <a:bodyPr/>
          <a:lstStyle/>
          <a:p>
            <a:r>
              <a:rPr lang="en-US" dirty="0" smtClean="0"/>
              <a:t>Project Description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39" y="1361038"/>
            <a:ext cx="8823643" cy="51559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featured blogging system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Posts with categories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Commenting system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admin area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 user management system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RESTful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routing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54" y="596321"/>
            <a:ext cx="8911687" cy="1280890"/>
          </a:xfrm>
        </p:spPr>
        <p:txBody>
          <a:bodyPr/>
          <a:lstStyle/>
          <a:p>
            <a:r>
              <a:rPr lang="en-US" dirty="0" smtClean="0"/>
              <a:t>Project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53" y="1372134"/>
            <a:ext cx="10408899" cy="51559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1: 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2: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the rBlog UI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3: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Controllers, Models &amp;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4: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 Sass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 CRUD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6: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&amp; Pagination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7: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Upload &amp; Editor Fields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8: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 Posts, Categories &amp; Comments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9: rBlog Login System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75" y="662361"/>
            <a:ext cx="8911687" cy="1280890"/>
          </a:xfrm>
        </p:spPr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75" y="1208543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SQL3Lite</a:t>
            </a: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</a:t>
            </a: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 &amp; console</a:t>
            </a:r>
            <a:endParaRPr lang="en-US" sz="10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 framework fundamentals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 operations in Rails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Bootstrap-Sass Gems</a:t>
            </a:r>
            <a:endParaRPr lang="en-US" sz="10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uploading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 editor Gem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login system</a:t>
            </a:r>
          </a:p>
          <a:p>
            <a:pPr>
              <a:lnSpc>
                <a:spcPct val="150000"/>
              </a:lnSpc>
            </a:pPr>
            <a:r>
              <a:rPr lang="en-US" sz="10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Search/filter &amp; pagination</a:t>
            </a:r>
            <a:endParaRPr lang="en-US" sz="10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9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775" y="643160"/>
            <a:ext cx="8911687" cy="1280890"/>
          </a:xfrm>
        </p:spPr>
        <p:txBody>
          <a:bodyPr/>
          <a:lstStyle/>
          <a:p>
            <a:r>
              <a:rPr lang="en-US" dirty="0" smtClean="0"/>
              <a:t>Let’s Do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49" y="2667000"/>
            <a:ext cx="5076825" cy="1782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5400" dirty="0" smtClean="0"/>
              <a:t>Let’s go code!</a:t>
            </a:r>
          </a:p>
        </p:txBody>
      </p:sp>
    </p:spTree>
    <p:extLst>
      <p:ext uri="{BB962C8B-B14F-4D97-AF65-F5344CB8AC3E}">
        <p14:creationId xmlns:p14="http://schemas.microsoft.com/office/powerpoint/2010/main" val="4216849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134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Projects Using Ruby on Rails</vt:lpstr>
      <vt:lpstr>Project Description &amp; Features</vt:lpstr>
      <vt:lpstr>Project Sections</vt:lpstr>
      <vt:lpstr>What You’ll Learn</vt:lpstr>
      <vt:lpstr>Let’s Do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Projects</dc:title>
  <dc:creator>Brad Traversy</dc:creator>
  <cp:lastModifiedBy>Brad Traversy</cp:lastModifiedBy>
  <cp:revision>16</cp:revision>
  <dcterms:created xsi:type="dcterms:W3CDTF">2014-07-06T15:39:48Z</dcterms:created>
  <dcterms:modified xsi:type="dcterms:W3CDTF">2014-11-06T19:47:37Z</dcterms:modified>
</cp:coreProperties>
</file>