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4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Intro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– Rails CMS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03" y="928993"/>
            <a:ext cx="3471567" cy="2847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47" y="928993"/>
            <a:ext cx="3471566" cy="28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Description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using Active Admin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 resource management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Pages, sections, blocks and users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website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 database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Bootstrap-sass layout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navigation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54" y="596321"/>
            <a:ext cx="8911687" cy="1280890"/>
          </a:xfrm>
        </p:spPr>
        <p:txBody>
          <a:bodyPr/>
          <a:lstStyle/>
          <a:p>
            <a:r>
              <a:rPr lang="en-US" dirty="0" smtClean="0"/>
              <a:t>Project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53" y="1372134"/>
            <a:ext cx="10408899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1: 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2: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&amp; Database Setup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3: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 Admin – Part 1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 Admin – Part 2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Pages &amp; Menu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6: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Blocks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75" y="662361"/>
            <a:ext cx="8911687" cy="1280890"/>
          </a:xfrm>
        </p:spPr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75" y="1208543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 Admin fundamentals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 framework fundamentals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operations in Active Admin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Bootstrap-Sass Gems for frontend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 namespace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navigation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775" y="643160"/>
            <a:ext cx="8911687" cy="1280890"/>
          </a:xfrm>
        </p:spPr>
        <p:txBody>
          <a:bodyPr/>
          <a:lstStyle/>
          <a:p>
            <a:r>
              <a:rPr lang="en-US" dirty="0" smtClean="0"/>
              <a:t>Let’s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49" y="2667000"/>
            <a:ext cx="5076825" cy="1782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5400" dirty="0" smtClean="0"/>
              <a:t>Let’s go code!</a:t>
            </a:r>
          </a:p>
        </p:txBody>
      </p:sp>
    </p:spTree>
    <p:extLst>
      <p:ext uri="{BB962C8B-B14F-4D97-AF65-F5344CB8AC3E}">
        <p14:creationId xmlns:p14="http://schemas.microsoft.com/office/powerpoint/2010/main" val="421684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109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Projects Using Ruby on Rails</vt:lpstr>
      <vt:lpstr>Project Description &amp; Features</vt:lpstr>
      <vt:lpstr>Project Sections</vt:lpstr>
      <vt:lpstr>What You’ll Learn</vt:lpstr>
      <vt:lpstr>Let’s Do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21</cp:revision>
  <dcterms:created xsi:type="dcterms:W3CDTF">2014-07-06T15:39:48Z</dcterms:created>
  <dcterms:modified xsi:type="dcterms:W3CDTF">2014-11-06T20:02:35Z</dcterms:modified>
</cp:coreProperties>
</file>