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708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5092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944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675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437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0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3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1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6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1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5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7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3414" y="2639603"/>
            <a:ext cx="9498012" cy="22627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Projects Using </a:t>
            </a:r>
            <a:r>
              <a:rPr lang="en-US" sz="4400" b="1" dirty="0" smtClean="0"/>
              <a:t>Ruby on Rails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3414" y="4902382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Project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5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Intro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–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Spree Ecommerce Site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83" y="886119"/>
            <a:ext cx="4345248" cy="28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39" y="586207"/>
            <a:ext cx="8911687" cy="1280890"/>
          </a:xfrm>
        </p:spPr>
        <p:txBody>
          <a:bodyPr/>
          <a:lstStyle/>
          <a:p>
            <a:r>
              <a:rPr lang="en-US" dirty="0" smtClean="0"/>
              <a:t>Project Description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639" y="1361038"/>
            <a:ext cx="8823643" cy="5155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Full featured ecommerce website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management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Order &amp; Product management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Custom layouts &amp; overrides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PayPal gateway extension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Postgresql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0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54" y="596321"/>
            <a:ext cx="8911687" cy="1280890"/>
          </a:xfrm>
        </p:spPr>
        <p:txBody>
          <a:bodyPr/>
          <a:lstStyle/>
          <a:p>
            <a:r>
              <a:rPr lang="en-US" dirty="0" smtClean="0"/>
              <a:t>Project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253" y="1372134"/>
            <a:ext cx="10408899" cy="5155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1: Project Introduction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2: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&amp;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PostgreSQL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Setup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3: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Spree Installation &amp; Setup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Themes &amp; Overriding Assets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Overriding Views With Deface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6: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PayPal Gateway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975" y="662361"/>
            <a:ext cx="8911687" cy="1280890"/>
          </a:xfrm>
        </p:spPr>
        <p:txBody>
          <a:bodyPr/>
          <a:lstStyle/>
          <a:p>
            <a:r>
              <a:rPr lang="en-US" dirty="0" smtClean="0"/>
              <a:t>What You’ll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75" y="1208543"/>
            <a:ext cx="10058400" cy="40233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Installing &amp; configuring PostgreSQL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Pg gem setup</a:t>
            </a:r>
            <a:endParaRPr lang="en-US" sz="10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Spree ecommerce system</a:t>
            </a:r>
            <a:endParaRPr lang="en-US" sz="10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MVC framework fundamentals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CRUD operations </a:t>
            </a: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through Spree</a:t>
            </a:r>
            <a:endParaRPr lang="en-US" sz="10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 &amp; payment gateways</a:t>
            </a:r>
            <a:endParaRPr lang="en-US" sz="10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9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775" y="643160"/>
            <a:ext cx="8911687" cy="1280890"/>
          </a:xfrm>
        </p:spPr>
        <p:txBody>
          <a:bodyPr/>
          <a:lstStyle/>
          <a:p>
            <a:r>
              <a:rPr lang="en-US" dirty="0" smtClean="0"/>
              <a:t>Let’s Do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849" y="2667000"/>
            <a:ext cx="5076825" cy="17820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5400" dirty="0" smtClean="0"/>
              <a:t>Let’s go code!</a:t>
            </a:r>
          </a:p>
        </p:txBody>
      </p:sp>
    </p:spTree>
    <p:extLst>
      <p:ext uri="{BB962C8B-B14F-4D97-AF65-F5344CB8AC3E}">
        <p14:creationId xmlns:p14="http://schemas.microsoft.com/office/powerpoint/2010/main" val="4216849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108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Projects Using Ruby on Rails</vt:lpstr>
      <vt:lpstr>Project Description &amp; Features</vt:lpstr>
      <vt:lpstr>Project Sections</vt:lpstr>
      <vt:lpstr>What You’ll Learn</vt:lpstr>
      <vt:lpstr>Let’s Do 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Projects</dc:title>
  <dc:creator>Brad Traversy</dc:creator>
  <cp:lastModifiedBy>Brad Traversy</cp:lastModifiedBy>
  <cp:revision>22</cp:revision>
  <dcterms:created xsi:type="dcterms:W3CDTF">2014-07-06T15:39:48Z</dcterms:created>
  <dcterms:modified xsi:type="dcterms:W3CDTF">2014-11-06T20:11:00Z</dcterms:modified>
</cp:coreProperties>
</file>