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7" r:id="rId3"/>
    <p:sldId id="265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708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5092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944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675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437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0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6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414" y="2639603"/>
            <a:ext cx="9498012" cy="22627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Projects Using </a:t>
            </a:r>
            <a:r>
              <a:rPr lang="en-US" sz="4400" b="1" dirty="0" smtClean="0"/>
              <a:t>Ruby on Rails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3414" y="4902382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Course Introduction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639" y="1361038"/>
            <a:ext cx="8823643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based course building websites/applications using the Ruby on Rails framework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Chapters –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project per chapter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– 9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Sections per chapter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– 3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Videos per section</a:t>
            </a:r>
          </a:p>
        </p:txBody>
      </p:sp>
    </p:spTree>
    <p:extLst>
      <p:ext uri="{BB962C8B-B14F-4D97-AF65-F5344CB8AC3E}">
        <p14:creationId xmlns:p14="http://schemas.microsoft.com/office/powerpoint/2010/main" val="28678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639" y="1361038"/>
            <a:ext cx="8823643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Programming Fundamentals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The basic core components of all languages (variables, arrays, loops, conditionals, etc)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HTML/CSS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You should be able to create a simple html website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odel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iew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ontroller fundamentals</a:t>
            </a:r>
          </a:p>
        </p:txBody>
      </p:sp>
    </p:spTree>
    <p:extLst>
      <p:ext uri="{BB962C8B-B14F-4D97-AF65-F5344CB8AC3E}">
        <p14:creationId xmlns:p14="http://schemas.microsoft.com/office/powerpoint/2010/main" val="278578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Technology &amp;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75" y="1361038"/>
            <a:ext cx="5072835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HTML5/CSS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MVC (Model View Controller)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RVM (Ruby Version Manager)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Ruby Gems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CRUD Operations &amp;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 Command Line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92954" y="1361038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MySQL, PostgreSQL,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SQLite3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RESTful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2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Projects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639" y="1361038"/>
            <a:ext cx="8823643" cy="515592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Bookstore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rBlog Blogging System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rGallery Image Gallery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RailsCMS Content Management System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Spree Ecommerce Website</a:t>
            </a:r>
          </a:p>
        </p:txBody>
      </p:sp>
    </p:spTree>
    <p:extLst>
      <p:ext uri="{BB962C8B-B14F-4D97-AF65-F5344CB8AC3E}">
        <p14:creationId xmlns:p14="http://schemas.microsoft.com/office/powerpoint/2010/main" val="266144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9600" y="1905000"/>
            <a:ext cx="7543800" cy="1115032"/>
          </a:xfrm>
        </p:spPr>
        <p:txBody>
          <a:bodyPr/>
          <a:lstStyle/>
          <a:p>
            <a:r>
              <a:rPr lang="en-US" sz="4800" dirty="0"/>
              <a:t>That’s It!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6461760" cy="4191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Lets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Code With Rails!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3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139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Projects Using Ruby on Rails</vt:lpstr>
      <vt:lpstr>Course Description</vt:lpstr>
      <vt:lpstr>What You Should Know</vt:lpstr>
      <vt:lpstr>Technology &amp; Concepts</vt:lpstr>
      <vt:lpstr>Projects Overview</vt:lpstr>
      <vt:lpstr>That’s 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Projects</dc:title>
  <dc:creator>Brad Traversy</dc:creator>
  <cp:lastModifiedBy>Brad Traversy</cp:lastModifiedBy>
  <cp:revision>27</cp:revision>
  <dcterms:created xsi:type="dcterms:W3CDTF">2014-07-06T15:39:48Z</dcterms:created>
  <dcterms:modified xsi:type="dcterms:W3CDTF">2014-11-07T15:49:49Z</dcterms:modified>
</cp:coreProperties>
</file>