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Course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Summary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YOU DID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now have 5 Ruby on Rails projects under your belt.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what you’ve learned and create more great applications or add to these ones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1 - BookStore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75" y="2143463"/>
            <a:ext cx="5072835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 up an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 up MySQL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 Controllers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esource Models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954" y="2143463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(Create, Read, Update, Delete)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&amp; Resource Routing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Bootstrap in our app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639" y="1395166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are some of the highlights of what you have learned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2 - rBlog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75" y="2143463"/>
            <a:ext cx="5072835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 up an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SQLite3 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 controllers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esource models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 User Authentication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954" y="2143463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 Namespace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&amp; Resource Routing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&amp; Filter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Pagination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Uploading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639" y="1395166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are some of the highlights of what you have learned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3 - rGallery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75" y="2143463"/>
            <a:ext cx="5072835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 up an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 controllers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esource models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Lightbox 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Overlay Effect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954" y="2143463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Carrierwave Uploader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Storing Image Attributes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&amp; Resource Routing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639" y="1395166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are some of the highlights of what you have learned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4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4 - RailsCMS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75" y="2143463"/>
            <a:ext cx="5072835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 up an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 Admin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 Admin Resources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&amp; Resource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Bootstrap-Sass Gem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954" y="2143463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639" y="1395166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are some of the highlights of what you have learned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5 – Spree Ecommerce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75" y="2143463"/>
            <a:ext cx="5072835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 up an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Spree Gem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Managing Resources via Spree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Overriding Assets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Overriding Views With Deface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954" y="2143463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&amp; Resource Routing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PayPal Gateway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 Installations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639" y="1395166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are some of the highlights of what you have learned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3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1905000"/>
            <a:ext cx="7543800" cy="1115032"/>
          </a:xfrm>
        </p:spPr>
        <p:txBody>
          <a:bodyPr/>
          <a:lstStyle/>
          <a:p>
            <a:r>
              <a:rPr lang="en-US" sz="4800" dirty="0"/>
              <a:t>That’s It!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371" y="2924666"/>
            <a:ext cx="6461760" cy="4191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Home You Enjoyed This Course!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3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244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Projects Using Ruby on Rails</vt:lpstr>
      <vt:lpstr>YOU DID IT!</vt:lpstr>
      <vt:lpstr>Project 1 - BookStore</vt:lpstr>
      <vt:lpstr>Project 2 - rBlog</vt:lpstr>
      <vt:lpstr>Project 3 - rGallery</vt:lpstr>
      <vt:lpstr>Project 4 - RailsCMS</vt:lpstr>
      <vt:lpstr>Project 5 – Spree Ecommerce Site</vt:lpstr>
      <vt:lpstr>That’s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26</cp:revision>
  <dcterms:created xsi:type="dcterms:W3CDTF">2014-07-06T15:39:48Z</dcterms:created>
  <dcterms:modified xsi:type="dcterms:W3CDTF">2014-11-06T20:40:20Z</dcterms:modified>
</cp:coreProperties>
</file>