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18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38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438400"/>
            <a:ext cx="7543800" cy="111503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Projects Using Ruby </a:t>
            </a:r>
            <a:br>
              <a:rPr lang="en-US" dirty="0" smtClean="0"/>
            </a:br>
            <a:r>
              <a:rPr lang="en-US" dirty="0" smtClean="0"/>
              <a:t>on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81400"/>
            <a:ext cx="5638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Ruby</a:t>
            </a: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Syntax: Hashes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5974080" cy="4419600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#create hash of names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=&gt; “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Robert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=&gt;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city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=&gt; “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York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#shorthand hash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 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{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name: “Robert”,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age: 22,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city: “New York”</a:t>
            </a:r>
          </a:p>
          <a:p>
            <a:pPr algn="l"/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Syntax: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5974080" cy="4419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#simple while loop</a:t>
            </a:r>
          </a:p>
          <a:p>
            <a:pPr algn="l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 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5 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puts "#{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 is less than 5!" 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+= 1 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 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puts "Done!"</a:t>
            </a:r>
          </a:p>
        </p:txBody>
      </p:sp>
    </p:spTree>
    <p:extLst>
      <p:ext uri="{BB962C8B-B14F-4D97-AF65-F5344CB8AC3E}">
        <p14:creationId xmlns:p14="http://schemas.microsoft.com/office/powerpoint/2010/main" val="16383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1905000"/>
            <a:ext cx="7543800" cy="1115032"/>
          </a:xfrm>
        </p:spPr>
        <p:txBody>
          <a:bodyPr/>
          <a:lstStyle/>
          <a:p>
            <a:r>
              <a:rPr lang="en-US" sz="4800" dirty="0"/>
              <a:t>That’s It!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6461760" cy="4191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Lets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Code With Rails!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-152400"/>
            <a:ext cx="4038600" cy="1115032"/>
          </a:xfrm>
        </p:spPr>
        <p:txBody>
          <a:bodyPr/>
          <a:lstStyle/>
          <a:p>
            <a:pPr algn="ctr"/>
            <a:r>
              <a:rPr lang="en-US" sz="4000" dirty="0"/>
              <a:t>What Is Ruby?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286000"/>
            <a:ext cx="6461760" cy="4953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dynamic, open source programming language with a focus on simplicity and productivity. It has an elegant syntax that is natural to read and easy to write.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-ruby-lang.org</a:t>
            </a:r>
          </a:p>
          <a:p>
            <a:pPr algn="l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A Little History…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and developed in the mid 90s by Yukihiro Matsumoto (Matz)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Matz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wanted to create a genuine object-oriented, easy-to-use scripting language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Influenced by other languages like Perl, Python, Smalltalk, Lisp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release: 2.1</a:t>
            </a:r>
          </a:p>
        </p:txBody>
      </p:sp>
    </p:spTree>
    <p:extLst>
      <p:ext uri="{BB962C8B-B14F-4D97-AF65-F5344CB8AC3E}">
        <p14:creationId xmlns:p14="http://schemas.microsoft.com/office/powerpoint/2010/main" val="56003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Some Advantages of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Relatively easy to learn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Elegant and clean syntax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used for web applications and other things like desktop applications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Pure OOP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Rapid development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&amp; web applications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FUN!</a:t>
            </a:r>
          </a:p>
        </p:txBody>
      </p:sp>
    </p:spTree>
    <p:extLst>
      <p:ext uri="{BB962C8B-B14F-4D97-AF65-F5344CB8AC3E}">
        <p14:creationId xmlns:p14="http://schemas.microsoft.com/office/powerpoint/2010/main" val="17911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Main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1752600"/>
            <a:ext cx="2011680" cy="4953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Strings</a:t>
            </a: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</a:t>
            </a: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Booleans</a:t>
            </a: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Symbols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752600"/>
            <a:ext cx="1828800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3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Syntax: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5974080" cy="4419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#outputs a string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‘Hello World’;</a:t>
            </a:r>
          </a:p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#outputs a string with a new line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puts ‘Hello World’;</a:t>
            </a:r>
          </a:p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#output numbers and expressions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1;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1 + 1;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7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Syntax: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5974080" cy="4419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#create variable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= ‘Honda’;</a:t>
            </a:r>
          </a:p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#output variable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puts car;</a:t>
            </a:r>
          </a:p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#output variable with string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‘I drive a ‘ + car;</a:t>
            </a:r>
          </a:p>
        </p:txBody>
      </p:sp>
    </p:spTree>
    <p:extLst>
      <p:ext uri="{BB962C8B-B14F-4D97-AF65-F5344CB8AC3E}">
        <p14:creationId xmlns:p14="http://schemas.microsoft.com/office/powerpoint/2010/main" val="295883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Syntax: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5974080" cy="4419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#create an array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 = [‘John’,’Chris’,’Travis’];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#loop through array and output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names.each{|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print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“\n”}</a:t>
            </a:r>
          </a:p>
        </p:txBody>
      </p:sp>
    </p:spTree>
    <p:extLst>
      <p:ext uri="{BB962C8B-B14F-4D97-AF65-F5344CB8AC3E}">
        <p14:creationId xmlns:p14="http://schemas.microsoft.com/office/powerpoint/2010/main" val="257234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Syntax: If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5974080" cy="4419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#simple if statement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true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puts ‘It is true!’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true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puts ‘It is true!’</a:t>
            </a:r>
          </a:p>
          <a:p>
            <a:pPr algn="l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Elsif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false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puts ‘No it is not true!’</a:t>
            </a:r>
          </a:p>
          <a:p>
            <a:pPr algn="l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18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244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Projects Using Ruby  on Rails</vt:lpstr>
      <vt:lpstr>What Is Ruby?</vt:lpstr>
      <vt:lpstr>A Little History…</vt:lpstr>
      <vt:lpstr>Some Advantages of Ruby</vt:lpstr>
      <vt:lpstr>Main Data Types</vt:lpstr>
      <vt:lpstr>Syntax: Output</vt:lpstr>
      <vt:lpstr>Syntax: Variables</vt:lpstr>
      <vt:lpstr>Syntax: Arrays</vt:lpstr>
      <vt:lpstr>Syntax: If Statements</vt:lpstr>
      <vt:lpstr>Syntax: Hashes</vt:lpstr>
      <vt:lpstr>Syntax: Loops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34</cp:revision>
  <dcterms:created xsi:type="dcterms:W3CDTF">2013-02-26T11:47:05Z</dcterms:created>
  <dcterms:modified xsi:type="dcterms:W3CDTF">2014-11-06T20:25:13Z</dcterms:modified>
</cp:coreProperties>
</file>