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33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34" y="554919"/>
            <a:ext cx="10993549" cy="590321"/>
          </a:xfrm>
          <a:effectLst/>
        </p:spPr>
        <p:txBody>
          <a:bodyPr anchor="b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894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7734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51" r:id="rId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E101C4D-8302-4C6B-998A-DFB9E2AC7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CATSON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 err="1">
                <a:solidFill>
                  <a:schemeClr val="tx1"/>
                </a:solidFill>
              </a:rPr>
              <a:t>is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 err="1">
                <a:solidFill>
                  <a:schemeClr val="tx1"/>
                </a:solidFill>
              </a:rPr>
              <a:t>born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B5A572-5B2D-4163-A1EA-270EF08AF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 fontScale="77500" lnSpcReduction="2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2200" cap="none" dirty="0"/>
              <a:t>RNIFF 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2200" cap="none" dirty="0"/>
              <a:t>-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2200" cap="none" dirty="0"/>
              <a:t>Réseau de Neurones d’Identification Féline </a:t>
            </a:r>
            <a:r>
              <a:rPr lang="fr-FR" sz="2200" cap="none" dirty="0" err="1"/>
              <a:t>Fourrurogrpahique</a:t>
            </a:r>
            <a:endParaRPr lang="fr-FR" sz="2200" cap="non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AE5D25-05EC-494D-A32E-0E6A18FE53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567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18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F377AC5-6E30-44E5-8415-412FDF7F80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Content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EC3C437B-372B-4409-89F6-1AD7F80241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OUtlook of the overall project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123ABB5-C36E-4371-9FAE-9C1E26642F04}"/>
              </a:ext>
            </a:extLst>
          </p:cNvPr>
          <p:cNvSpPr txBox="1"/>
          <p:nvPr/>
        </p:nvSpPr>
        <p:spPr>
          <a:xfrm>
            <a:off x="1059714" y="3275859"/>
            <a:ext cx="1003650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Objectives, approach, content and results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Technologies involved in </a:t>
            </a:r>
            <a:r>
              <a:rPr lang="en-US" dirty="0" err="1">
                <a:solidFill>
                  <a:schemeClr val="bg1"/>
                </a:solidFill>
              </a:rPr>
              <a:t>Catson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Focus on the “RNIFF” Convolutional Neural Network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Focus on Artificial Intelligence learning curve (what you actually need to know)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Lessons learnt</a:t>
            </a:r>
          </a:p>
        </p:txBody>
      </p:sp>
    </p:spTree>
    <p:extLst>
      <p:ext uri="{BB962C8B-B14F-4D97-AF65-F5344CB8AC3E}">
        <p14:creationId xmlns:p14="http://schemas.microsoft.com/office/powerpoint/2010/main" val="90804757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93E23"/>
      </a:dk2>
      <a:lt2>
        <a:srgbClr val="E2E8E6"/>
      </a:lt2>
      <a:accent1>
        <a:srgbClr val="DE7FA0"/>
      </a:accent1>
      <a:accent2>
        <a:srgbClr val="D76962"/>
      </a:accent2>
      <a:accent3>
        <a:srgbClr val="D5975E"/>
      </a:accent3>
      <a:accent4>
        <a:srgbClr val="AEA450"/>
      </a:accent4>
      <a:accent5>
        <a:srgbClr val="93AA61"/>
      </a:accent5>
      <a:accent6>
        <a:srgbClr val="6DB452"/>
      </a:accent6>
      <a:hlink>
        <a:srgbClr val="568F7B"/>
      </a:hlink>
      <a:folHlink>
        <a:srgbClr val="82828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51</Words>
  <Application>Microsoft Office PowerPoint</Application>
  <PresentationFormat>Grand écran</PresentationFormat>
  <Paragraphs>11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Gill Sans MT</vt:lpstr>
      <vt:lpstr>Wingdings 2</vt:lpstr>
      <vt:lpstr>DividendVTI</vt:lpstr>
      <vt:lpstr>CATSON is born</vt:lpstr>
      <vt:lpstr>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CATSON is born</dc:title>
  <dc:creator>Franck Besnard</dc:creator>
  <cp:lastModifiedBy>Franck Besnard</cp:lastModifiedBy>
  <cp:revision>1</cp:revision>
  <dcterms:created xsi:type="dcterms:W3CDTF">2019-08-17T08:04:15Z</dcterms:created>
  <dcterms:modified xsi:type="dcterms:W3CDTF">2019-08-17T08:10:38Z</dcterms:modified>
</cp:coreProperties>
</file>