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C433B-49BC-41B1-AD31-DD71B0484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9CF330-94BA-4AF9-86A2-2B43692E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2367A7-DAB7-4C34-A739-334B9E91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9DE8D7-197B-4279-9DA0-95908C01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D43FD-E9B0-4A0F-BDB7-27787022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0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99CBD-2F81-45A3-942C-BEC44A96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DD961-9922-4602-B8AA-DD330C19C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A96A7-8430-4E72-9889-55124268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A328B-52A7-425A-BEB8-3BC28D84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B5EB7-70C0-4585-ABC3-0302636A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2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3DDE9E-07B7-4062-BE1A-8FE82352B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63DB16-D2DE-4A2B-9DA0-1C91D986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A55D96-D998-4B58-BCF3-E93A08E4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FD2BAE-E66E-477C-9C86-B4EC62B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24619-3D8B-4159-9012-828AD512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7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F6732-5B73-44B1-A8F4-3AD5C9AC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D8268-9C11-4D19-8851-B09BBADD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49DF7-0F9F-4227-827B-2499FE7C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407BC-9EAD-4034-9550-FA2C86F9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A6BCC-5150-4A24-8A2F-731E2D7D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38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128F1-79D1-4FEE-9A71-F09708FE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4CFDF-AEC4-492D-82C0-A9959B80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1015C-728D-4389-BD26-FB297878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C68F8-6BFC-434F-9BD7-7612FC4A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34242C-2562-43CE-AE64-4A3E4183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77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84CC1-322A-453D-9BBD-89018E97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7B08D5-3B88-41A3-A5C0-30F28D717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5166FE-FDFE-44E9-90CE-00F19C0B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20D91D-ECA6-4D39-ADD8-A2CFA108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1C3662-EEC6-4F22-BD5D-6B0EA35C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2AFBA4-A0BE-4CAD-B549-A187FB5F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1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0DD24-296D-408F-9B17-4FF4547C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CC2E5-8611-4D27-8A48-DA9923C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81E93-8A60-4D6D-93C1-22B6A8C7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679D3B-C967-4198-91AD-DC44AF714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A1280B-A623-4BAC-94D3-FD2F71611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A62D42-64BC-472B-9803-1A1B18E9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7E2285-5C5B-4E87-8A1C-EE630B6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50EB81-6FEA-48F9-9F7C-B6FC278A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B0958-0E24-472D-A86D-78FF57D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C28299-E335-4535-A9ED-868737EC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F0008A-7D83-4543-A57A-29FE67F3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002D9D-5687-4E1D-8EFC-6583761F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12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6C9707-F5B1-4AC3-9A34-1E0E610E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53481E-1461-46D2-8A52-B5823C8F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C6FD2-5C15-4435-BAEB-BA8D64CE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61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8E077-B3E4-4C9E-9904-7652F31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69C1F-42A5-41F0-9D5B-D14A7EC5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DD9BEB-2752-4B9F-9E5E-CB132F2C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9355D1-DA27-467A-824E-B1E59FD5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75FB1-264F-4829-A120-3A353493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5358F1-E4E9-41E2-ABC5-5D649769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7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816D5-2E4D-45D2-98F0-2A4E0130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6F4446-8163-433A-81F8-34783DA1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B3A772-32A7-4C6E-A7B6-175A5448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6E9622-E234-46CE-BE00-9D7C4C0E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3FFB1E-3545-40EC-9BD5-E2B6C0BC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A8C787-69A7-4091-A3BC-905442D8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7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90C657-A746-46D2-89F0-C24E4848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E2CFD-CE33-4CCC-89B3-A0FF7E10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DC0CD-0BE4-49D3-9A84-E1BAFD90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B77-1A83-4E38-8876-954E3B23D284}" type="datetimeFigureOut">
              <a:rPr lang="fr-FR" smtClean="0"/>
              <a:t>15/08/2020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10CC32-DD13-4C69-A56F-C0243F78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154F7A-EC37-4E15-B787-D553E6D9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D3E6-1947-402F-B29D-60FE13F35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84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nY2Z-RjvtVdFx9bEabZho6VNaKmsbdf/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rive.google.com/file/d/1ni3_eLEamxb5FQFR_e1oZ1KFHVXbK2cs/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-openshift-console.apps.cluster.okd4.local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B553D-D5DB-4432-B892-638686BC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Step</a:t>
            </a:r>
            <a:r>
              <a:rPr lang="fr-FR" dirty="0">
                <a:solidFill>
                  <a:schemeClr val="bg1"/>
                </a:solidFill>
              </a:rPr>
              <a:t> 1 : Clone the git repo for All-In-One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5B3B2DC-A8A2-4E7C-8990-C2A29F42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34" y="2458541"/>
            <a:ext cx="9410700" cy="24288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DA2C40E-7BB1-4551-BBF5-AB6C962BD516}"/>
              </a:ext>
            </a:extLst>
          </p:cNvPr>
          <p:cNvSpPr txBox="1"/>
          <p:nvPr/>
        </p:nvSpPr>
        <p:spPr>
          <a:xfrm>
            <a:off x="978030" y="1782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&gt; git clone https://github.com/besn0847/okd4-all-in-one.git</a:t>
            </a:r>
          </a:p>
        </p:txBody>
      </p:sp>
    </p:spTree>
    <p:extLst>
      <p:ext uri="{BB962C8B-B14F-4D97-AF65-F5344CB8AC3E}">
        <p14:creationId xmlns:p14="http://schemas.microsoft.com/office/powerpoint/2010/main" val="54733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B553D-D5DB-4432-B892-638686BC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Step</a:t>
            </a:r>
            <a:r>
              <a:rPr lang="fr-FR" dirty="0">
                <a:solidFill>
                  <a:schemeClr val="bg1"/>
                </a:solidFill>
              </a:rPr>
              <a:t> 2 : Download the 2 </a:t>
            </a:r>
            <a:r>
              <a:rPr lang="fr-FR" dirty="0" err="1">
                <a:solidFill>
                  <a:schemeClr val="bg1"/>
                </a:solidFill>
              </a:rPr>
              <a:t>VMDKs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DBF2EF-CADB-4F95-859D-55FEA884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48" y="1483726"/>
            <a:ext cx="4121479" cy="27368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660C254-1C69-454A-98D3-CA0CE3755938}"/>
              </a:ext>
            </a:extLst>
          </p:cNvPr>
          <p:cNvSpPr txBox="1"/>
          <p:nvPr/>
        </p:nvSpPr>
        <p:spPr>
          <a:xfrm>
            <a:off x="5450049" y="1690688"/>
            <a:ext cx="6068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FFFFFF"/>
                </a:solidFill>
                <a:effectLst/>
                <a:latin typeface="Google Sans"/>
              </a:rPr>
              <a:t>okd4-aio-services-disk001.vmdk (0.7 GB) :</a:t>
            </a:r>
          </a:p>
          <a:p>
            <a:r>
              <a:rPr lang="fr-FR" sz="1200" dirty="0">
                <a:solidFill>
                  <a:srgbClr val="FFFFFF"/>
                </a:solidFill>
                <a:latin typeface="Google Sans"/>
              </a:rPr>
              <a:t>	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https://drive.google.com/file/d/1onY2Z-RjvtVdFx9bEabZho6VNaKmsbdf/view</a:t>
            </a:r>
            <a:endParaRPr lang="fr-FR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75531C-2B0F-46C6-B933-C42B41ECF943}"/>
              </a:ext>
            </a:extLst>
          </p:cNvPr>
          <p:cNvSpPr txBox="1"/>
          <p:nvPr/>
        </p:nvSpPr>
        <p:spPr>
          <a:xfrm>
            <a:off x="5457975" y="2313912"/>
            <a:ext cx="6068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FFFFFF"/>
                </a:solidFill>
                <a:effectLst/>
                <a:latin typeface="Google Sans"/>
              </a:rPr>
              <a:t>okd4-aio-master-disk001.vmdk (8.8 GB) :</a:t>
            </a:r>
          </a:p>
          <a:p>
            <a:r>
              <a:rPr lang="fr-FR" sz="1200" dirty="0">
                <a:solidFill>
                  <a:srgbClr val="FFFFFF"/>
                </a:solidFill>
                <a:latin typeface="Google Sans"/>
              </a:rPr>
              <a:t>	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https://drive.google.com/file/d/1ni3_eLEamxb5FQFR_e1oZ1KFHVXbK2cs/view</a:t>
            </a:r>
            <a:endParaRPr lang="fr-FR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EB97DDD-F8CC-4664-A392-40EF8B01B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83" y="3588187"/>
            <a:ext cx="4154807" cy="29046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B2638D-4777-4E37-8FCF-E65097F745E6}"/>
              </a:ext>
            </a:extLst>
          </p:cNvPr>
          <p:cNvSpPr txBox="1"/>
          <p:nvPr/>
        </p:nvSpPr>
        <p:spPr>
          <a:xfrm>
            <a:off x="5617251" y="5277219"/>
            <a:ext cx="60680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FFFFFF"/>
                </a:solidFill>
                <a:effectLst/>
                <a:latin typeface="Google Sans"/>
              </a:rPr>
              <a:t>SHA256 Checksums 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sz="1200" b="0" i="0" dirty="0">
                <a:solidFill>
                  <a:srgbClr val="FFFFFF"/>
                </a:solidFill>
                <a:effectLst/>
                <a:latin typeface="Google Sans"/>
              </a:rPr>
              <a:t>okd4-aio-services-disk001.vmdk :</a:t>
            </a:r>
          </a:p>
          <a:p>
            <a:pPr lvl="1"/>
            <a:r>
              <a:rPr lang="fr-FR" sz="1200" b="0" i="0" dirty="0">
                <a:solidFill>
                  <a:srgbClr val="FFFFFF"/>
                </a:solidFill>
                <a:effectLst/>
                <a:latin typeface="Google Sans"/>
              </a:rPr>
              <a:t>      </a:t>
            </a:r>
            <a:r>
              <a:rPr lang="fr-FR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 A3ECB4DC431DB3D6F26C3C0CA3A485096B3D0DE97BDA5C5C84268240D9D7948B</a:t>
            </a:r>
            <a:endParaRPr lang="fr-FR" sz="1200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Google Sans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sz="1200" b="0" i="0" dirty="0">
                <a:solidFill>
                  <a:srgbClr val="FFFFFF"/>
                </a:solidFill>
                <a:effectLst/>
                <a:latin typeface="Google Sans"/>
              </a:rPr>
              <a:t>okd4-aio-master-disk001.vmdk :</a:t>
            </a:r>
          </a:p>
          <a:p>
            <a:pPr lvl="1"/>
            <a:r>
              <a:rPr lang="fr-FR" sz="1200" b="0" i="0" dirty="0">
                <a:solidFill>
                  <a:srgbClr val="FFFFFF"/>
                </a:solidFill>
                <a:effectLst/>
                <a:latin typeface="Google Sans"/>
              </a:rPr>
              <a:t>       </a:t>
            </a:r>
            <a:r>
              <a:rPr lang="fr-FR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Google Sans"/>
              </a:rPr>
              <a:t>F910B0AEF95DAE5638B5D6427FE6F67B577FD7439D0720B0CC44FAF6D2D4472F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33A0EF-F93A-4975-9023-3DD1A2356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847" y="2969070"/>
            <a:ext cx="5700844" cy="20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1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B553D-D5DB-4432-B892-638686BC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Step</a:t>
            </a:r>
            <a:r>
              <a:rPr lang="fr-FR" dirty="0">
                <a:solidFill>
                  <a:schemeClr val="bg1"/>
                </a:solidFill>
              </a:rPr>
              <a:t> 3 : Import the </a:t>
            </a:r>
            <a:r>
              <a:rPr lang="fr-FR" dirty="0" err="1">
                <a:solidFill>
                  <a:schemeClr val="bg1"/>
                </a:solidFill>
              </a:rPr>
              <a:t>VMs</a:t>
            </a:r>
            <a:r>
              <a:rPr lang="fr-FR" dirty="0">
                <a:solidFill>
                  <a:schemeClr val="bg1"/>
                </a:solidFill>
              </a:rPr>
              <a:t> in VirtualBox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0991A8-E9F9-4E69-A417-7FFDFA15D115}"/>
              </a:ext>
            </a:extLst>
          </p:cNvPr>
          <p:cNvSpPr txBox="1"/>
          <p:nvPr/>
        </p:nvSpPr>
        <p:spPr>
          <a:xfrm>
            <a:off x="7121077" y="6581001"/>
            <a:ext cx="6068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FF0000"/>
                </a:solidFill>
                <a:effectLst/>
                <a:latin typeface="Google Sans"/>
              </a:rPr>
              <a:t>!!! </a:t>
            </a:r>
            <a:r>
              <a:rPr lang="fr-FR" sz="1200" b="0" i="0" dirty="0" err="1">
                <a:solidFill>
                  <a:srgbClr val="FF0000"/>
                </a:solidFill>
                <a:effectLst/>
                <a:latin typeface="Google Sans"/>
              </a:rPr>
              <a:t>Make</a:t>
            </a:r>
            <a:r>
              <a:rPr lang="fr-FR" sz="1200" b="0" i="0" dirty="0">
                <a:solidFill>
                  <a:srgbClr val="FF0000"/>
                </a:solidFill>
                <a:effectLst/>
                <a:latin typeface="Google Sans"/>
              </a:rPr>
              <a:t> sure </a:t>
            </a:r>
            <a:r>
              <a:rPr lang="fr-FR" sz="1200" b="0" i="0" dirty="0" err="1">
                <a:solidFill>
                  <a:srgbClr val="FF0000"/>
                </a:solidFill>
                <a:effectLst/>
                <a:latin typeface="Google Sans"/>
              </a:rPr>
              <a:t>you</a:t>
            </a:r>
            <a:r>
              <a:rPr lang="fr-FR" sz="1200" b="0" i="0" dirty="0">
                <a:solidFill>
                  <a:srgbClr val="FF0000"/>
                </a:solidFill>
                <a:effectLst/>
                <a:latin typeface="Google Sans"/>
              </a:rPr>
              <a:t> set the MAC </a:t>
            </a:r>
            <a:r>
              <a:rPr lang="fr-FR" sz="1200" b="0" i="0" dirty="0" err="1">
                <a:solidFill>
                  <a:srgbClr val="FF0000"/>
                </a:solidFill>
                <a:effectLst/>
                <a:latin typeface="Google Sans"/>
              </a:rPr>
              <a:t>address</a:t>
            </a:r>
            <a:r>
              <a:rPr lang="fr-FR" sz="1200" b="0" i="0" dirty="0">
                <a:solidFill>
                  <a:srgbClr val="FF0000"/>
                </a:solidFill>
                <a:effectLst/>
                <a:latin typeface="Google Sans"/>
              </a:rPr>
              <a:t> for the master VM : 08:00:27:64:D6:65</a:t>
            </a:r>
            <a:endParaRPr lang="fr-FR" sz="1200" dirty="0">
              <a:solidFill>
                <a:srgbClr val="FF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1A240C-5D14-41C2-B54C-A6CA1892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24" y="1432365"/>
            <a:ext cx="3811280" cy="29764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07DA598-5040-4678-ADCC-E7E52D930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5" y="3543266"/>
            <a:ext cx="3829797" cy="29496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D576F1-4E41-4AAD-B9AE-4D88A464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174" y="2490392"/>
            <a:ext cx="3829796" cy="298567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C9FF7A-199E-41A1-B8A5-AD8DC6E24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801" y="1432365"/>
            <a:ext cx="3811280" cy="29859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1F7CC1C-8678-4D9A-A1A5-F3C144720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041" y="3606499"/>
            <a:ext cx="3795573" cy="293524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83F325F-2D63-4127-883E-320F9596F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9455" y="2247796"/>
            <a:ext cx="3811280" cy="2977319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C9953369-0863-4A35-9A74-3E98E49BF8C0}"/>
              </a:ext>
            </a:extLst>
          </p:cNvPr>
          <p:cNvSpPr/>
          <p:nvPr/>
        </p:nvSpPr>
        <p:spPr>
          <a:xfrm>
            <a:off x="8877179" y="5225115"/>
            <a:ext cx="457200" cy="250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CF8ECE6-4D16-4E0F-8A7B-74368F78C5FF}"/>
              </a:ext>
            </a:extLst>
          </p:cNvPr>
          <p:cNvCxnSpPr>
            <a:endCxn id="4" idx="0"/>
          </p:cNvCxnSpPr>
          <p:nvPr/>
        </p:nvCxnSpPr>
        <p:spPr>
          <a:xfrm>
            <a:off x="9085277" y="5485562"/>
            <a:ext cx="1069818" cy="1095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3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B553D-D5DB-4432-B892-638686BC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Step</a:t>
            </a:r>
            <a:r>
              <a:rPr lang="fr-FR" dirty="0">
                <a:solidFill>
                  <a:schemeClr val="bg1"/>
                </a:solidFill>
              </a:rPr>
              <a:t> 4 : Update </a:t>
            </a:r>
            <a:r>
              <a:rPr lang="fr-FR" dirty="0" err="1">
                <a:solidFill>
                  <a:schemeClr val="bg1"/>
                </a:solidFill>
              </a:rPr>
              <a:t>your</a:t>
            </a:r>
            <a:r>
              <a:rPr lang="fr-FR" dirty="0">
                <a:solidFill>
                  <a:schemeClr val="bg1"/>
                </a:solidFill>
              </a:rPr>
              <a:t> /</a:t>
            </a:r>
            <a:r>
              <a:rPr lang="fr-FR" dirty="0" err="1">
                <a:solidFill>
                  <a:schemeClr val="bg1"/>
                </a:solidFill>
              </a:rPr>
              <a:t>etc</a:t>
            </a:r>
            <a:r>
              <a:rPr lang="fr-FR" dirty="0">
                <a:solidFill>
                  <a:schemeClr val="bg1"/>
                </a:solidFill>
              </a:rPr>
              <a:t>/hosts file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75627D-6604-4DE5-98C4-5247789D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08" y="1552540"/>
            <a:ext cx="8015579" cy="51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0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B553D-D5DB-4432-B892-638686BC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Step</a:t>
            </a:r>
            <a:r>
              <a:rPr lang="fr-FR" dirty="0">
                <a:solidFill>
                  <a:schemeClr val="bg1"/>
                </a:solidFill>
              </a:rPr>
              <a:t> 5 : Monitor the start-up process (~10min)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4E5A59-E3E9-485A-B867-88C9E0B9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74" y="1567543"/>
            <a:ext cx="7509277" cy="46932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F2F4086-B1AE-4CA9-9159-6241213E7E7A}"/>
              </a:ext>
            </a:extLst>
          </p:cNvPr>
          <p:cNvSpPr txBox="1"/>
          <p:nvPr/>
        </p:nvSpPr>
        <p:spPr>
          <a:xfrm>
            <a:off x="1168851" y="6354375"/>
            <a:ext cx="6068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chemeClr val="bg1"/>
                </a:solidFill>
                <a:effectLst/>
                <a:latin typeface="Google Sans"/>
              </a:rPr>
              <a:t>Connect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</a:rPr>
              <a:t> to the Services VM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Google Sans"/>
              </a:rPr>
              <a:t>with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Google Sans"/>
              </a:rPr>
              <a:t>vagrant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</a:rPr>
              <a:t> +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Google Sans"/>
              </a:rPr>
              <a:t>vagrant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Google Sans"/>
              </a:rPr>
              <a:t>priv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</a:rPr>
              <a:t> key (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Google Sans"/>
              </a:rPr>
              <a:t>id_rsa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</a:rPr>
              <a:t> in the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Google Sans"/>
              </a:rPr>
              <a:t>buil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</a:rPr>
              <a:t> d folders)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3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B553D-D5DB-4432-B892-638686BC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Step</a:t>
            </a:r>
            <a:r>
              <a:rPr lang="fr-FR" dirty="0">
                <a:solidFill>
                  <a:schemeClr val="bg1"/>
                </a:solidFill>
              </a:rPr>
              <a:t> 6 : </a:t>
            </a:r>
            <a:r>
              <a:rPr lang="fr-FR" dirty="0" err="1">
                <a:solidFill>
                  <a:schemeClr val="bg1"/>
                </a:solidFill>
              </a:rPr>
              <a:t>Connect</a:t>
            </a:r>
            <a:r>
              <a:rPr lang="fr-FR" dirty="0">
                <a:solidFill>
                  <a:schemeClr val="bg1"/>
                </a:solidFill>
              </a:rPr>
              <a:t> to the OKD console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36BDFBC-F183-494E-976C-EAFCC601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960"/>
            <a:ext cx="7306640" cy="39580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C3BDD7-6AFD-4392-A119-E0D0141087E3}"/>
              </a:ext>
            </a:extLst>
          </p:cNvPr>
          <p:cNvSpPr txBox="1"/>
          <p:nvPr/>
        </p:nvSpPr>
        <p:spPr>
          <a:xfrm>
            <a:off x="927513" y="5638955"/>
            <a:ext cx="6068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</a:rPr>
              <a:t>URL : 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  <a:hlinkClick r:id="rId3"/>
              </a:rPr>
              <a:t>https://console-openshift-console.apps.cluster.okd4.local/</a:t>
            </a:r>
            <a:endParaRPr lang="fr-FR" sz="1200" b="0" i="0" dirty="0">
              <a:solidFill>
                <a:schemeClr val="bg1"/>
              </a:solidFill>
              <a:effectLst/>
              <a:latin typeface="Google Sans"/>
            </a:endParaRPr>
          </a:p>
          <a:p>
            <a:r>
              <a:rPr lang="fr-FR" sz="1200" b="0" i="0" dirty="0">
                <a:solidFill>
                  <a:schemeClr val="bg1"/>
                </a:solidFill>
                <a:effectLst/>
                <a:latin typeface="Google Sans"/>
              </a:rPr>
              <a:t>Login :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Google Sans"/>
              </a:rPr>
              <a:t>kubeadmin</a:t>
            </a:r>
            <a:endParaRPr lang="fr-FR" sz="1200" b="0" i="0" dirty="0">
              <a:solidFill>
                <a:schemeClr val="bg1"/>
              </a:solidFill>
              <a:effectLst/>
              <a:latin typeface="Google Sans"/>
            </a:endParaRPr>
          </a:p>
          <a:p>
            <a:r>
              <a:rPr lang="fr-FR" sz="1200" dirty="0" err="1">
                <a:solidFill>
                  <a:schemeClr val="bg1"/>
                </a:solidFill>
                <a:latin typeface="Google Sans"/>
              </a:rPr>
              <a:t>Password</a:t>
            </a:r>
            <a:r>
              <a:rPr lang="fr-FR" sz="1200" dirty="0">
                <a:solidFill>
                  <a:schemeClr val="bg1"/>
                </a:solidFill>
                <a:latin typeface="Google Sans"/>
              </a:rPr>
              <a:t> : </a:t>
            </a:r>
            <a:r>
              <a:rPr lang="fr-FR" sz="1200" dirty="0" err="1">
                <a:solidFill>
                  <a:schemeClr val="bg1"/>
                </a:solidFill>
                <a:latin typeface="Google Sans"/>
              </a:rPr>
              <a:t>bRsda-FuxkE-pXAAt-SDEtt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capture d’écran, ordinateur, intérieur, portable&#10;&#10;Description générée automatiquement">
            <a:extLst>
              <a:ext uri="{FF2B5EF4-FFF2-40B4-BE49-F238E27FC236}">
                <a16:creationId xmlns:a16="http://schemas.microsoft.com/office/drawing/2014/main" id="{5AB651C3-8949-44F6-A80E-BDB39AD6E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0" y="2853883"/>
            <a:ext cx="6767176" cy="36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09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190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SFMono-Regular</vt:lpstr>
      <vt:lpstr>Wingdings</vt:lpstr>
      <vt:lpstr>Thème Office</vt:lpstr>
      <vt:lpstr>Step 1 : Clone the git repo for All-In-One</vt:lpstr>
      <vt:lpstr>Step 2 : Download the 2 VMDKs</vt:lpstr>
      <vt:lpstr>Step 3 : Import the VMs in VirtualBox</vt:lpstr>
      <vt:lpstr>Step 4 : Update your /etc/hosts file</vt:lpstr>
      <vt:lpstr>Step 5 : Monitor the start-up process (~10min)</vt:lpstr>
      <vt:lpstr>Step 6 : Connect to the OKD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 : Clone the git repo for All-In-One</dc:title>
  <dc:creator>Franck Besnard</dc:creator>
  <cp:lastModifiedBy>Franck Besnard</cp:lastModifiedBy>
  <cp:revision>11</cp:revision>
  <dcterms:created xsi:type="dcterms:W3CDTF">2020-08-15T09:40:00Z</dcterms:created>
  <dcterms:modified xsi:type="dcterms:W3CDTF">2020-08-15T17:06:00Z</dcterms:modified>
</cp:coreProperties>
</file>