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74" r:id="rId2"/>
    <p:sldMasterId id="2147483677" r:id="rId3"/>
  </p:sldMasterIdLst>
  <p:sldIdLst>
    <p:sldId id="256" r:id="rId4"/>
    <p:sldId id="257" r:id="rId5"/>
    <p:sldId id="292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84" r:id="rId21"/>
    <p:sldId id="285" r:id="rId22"/>
    <p:sldId id="287" r:id="rId23"/>
    <p:sldId id="288" r:id="rId24"/>
    <p:sldId id="286" r:id="rId25"/>
    <p:sldId id="290" r:id="rId26"/>
    <p:sldId id="291" r:id="rId27"/>
    <p:sldId id="289" r:id="rId28"/>
    <p:sldId id="273" r:id="rId29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B0BD6-EAB0-4743-9D36-D64B4B5EABD3}" v="6" dt="2023-07-10T21:17:26.9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 autoAdjust="0"/>
    <p:restoredTop sz="94660"/>
  </p:normalViewPr>
  <p:slideViewPr>
    <p:cSldViewPr>
      <p:cViewPr varScale="1">
        <p:scale>
          <a:sx n="98" d="100"/>
          <a:sy n="98" d="100"/>
        </p:scale>
        <p:origin x="15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Bessa" userId="f385c16ceb043d3c" providerId="LiveId" clId="{DEAB0BD6-EAB0-4743-9D36-D64B4B5EABD3}"/>
    <pc:docChg chg="undo custSel addSld delSld modSld sldOrd">
      <pc:chgData name="Andrey Bessa" userId="f385c16ceb043d3c" providerId="LiveId" clId="{DEAB0BD6-EAB0-4743-9D36-D64B4B5EABD3}" dt="2023-07-10T22:41:58.008" v="378" actId="1076"/>
      <pc:docMkLst>
        <pc:docMk/>
      </pc:docMkLst>
      <pc:sldChg chg="addSp delSp modSp mod">
        <pc:chgData name="Andrey Bessa" userId="f385c16ceb043d3c" providerId="LiveId" clId="{DEAB0BD6-EAB0-4743-9D36-D64B4B5EABD3}" dt="2023-07-10T22:41:58.008" v="378" actId="1076"/>
        <pc:sldMkLst>
          <pc:docMk/>
          <pc:sldMk cId="0" sldId="256"/>
        </pc:sldMkLst>
        <pc:spChg chg="mod">
          <ac:chgData name="Andrey Bessa" userId="f385c16ceb043d3c" providerId="LiveId" clId="{DEAB0BD6-EAB0-4743-9D36-D64B4B5EABD3}" dt="2023-07-10T22:41:58.008" v="378" actId="1076"/>
          <ac:spMkLst>
            <pc:docMk/>
            <pc:sldMk cId="0" sldId="256"/>
            <ac:spMk id="2" creationId="{00000000-0000-0000-0000-000000000000}"/>
          </ac:spMkLst>
        </pc:spChg>
        <pc:spChg chg="del">
          <ac:chgData name="Andrey Bessa" userId="f385c16ceb043d3c" providerId="LiveId" clId="{DEAB0BD6-EAB0-4743-9D36-D64B4B5EABD3}" dt="2023-07-10T20:58:02.127" v="3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Andrey Bessa" userId="f385c16ceb043d3c" providerId="LiveId" clId="{DEAB0BD6-EAB0-4743-9D36-D64B4B5EABD3}" dt="2023-07-10T20:58:35.699" v="17" actId="1038"/>
          <ac:spMkLst>
            <pc:docMk/>
            <pc:sldMk cId="0" sldId="256"/>
            <ac:spMk id="5" creationId="{6ABC1E2C-3AB0-BC41-CFE6-BFB77BC6F43E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0:58:47.173" v="19" actId="478"/>
        <pc:sldMkLst>
          <pc:docMk/>
          <pc:sldMk cId="0" sldId="257"/>
        </pc:sldMkLst>
        <pc:spChg chg="mod ord">
          <ac:chgData name="Andrey Bessa" userId="f385c16ceb043d3c" providerId="LiveId" clId="{DEAB0BD6-EAB0-4743-9D36-D64B4B5EABD3}" dt="2023-07-10T20:57:51.348" v="1" actId="700"/>
          <ac:spMkLst>
            <pc:docMk/>
            <pc:sldMk cId="0" sldId="257"/>
            <ac:spMk id="2" creationId="{00000000-0000-0000-0000-000000000000}"/>
          </ac:spMkLst>
        </pc:spChg>
        <pc:spChg chg="del">
          <ac:chgData name="Andrey Bessa" userId="f385c16ceb043d3c" providerId="LiveId" clId="{DEAB0BD6-EAB0-4743-9D36-D64B4B5EABD3}" dt="2023-07-10T20:57:57.013" v="2" actId="478"/>
          <ac:spMkLst>
            <pc:docMk/>
            <pc:sldMk cId="0" sldId="257"/>
            <ac:spMk id="3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0:58:47.173" v="19" actId="478"/>
          <ac:spMkLst>
            <pc:docMk/>
            <pc:sldMk cId="0" sldId="257"/>
            <ac:spMk id="4" creationId="{78C5D523-8B96-A0A3-D57C-1EEF6DE4F1C5}"/>
          </ac:spMkLst>
        </pc:spChg>
      </pc:sldChg>
      <pc:sldChg chg="addSp delSp modSp del mod modClrScheme chgLayout">
        <pc:chgData name="Andrey Bessa" userId="f385c16ceb043d3c" providerId="LiveId" clId="{DEAB0BD6-EAB0-4743-9D36-D64B4B5EABD3}" dt="2023-07-10T21:02:30.214" v="90" actId="2696"/>
        <pc:sldMkLst>
          <pc:docMk/>
          <pc:sldMk cId="0" sldId="258"/>
        </pc:sldMkLst>
        <pc:spChg chg="mod">
          <ac:chgData name="Andrey Bessa" userId="f385c16ceb043d3c" providerId="LiveId" clId="{DEAB0BD6-EAB0-4743-9D36-D64B4B5EABD3}" dt="2023-07-10T20:59:10.242" v="22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0:59:14.186" v="23" actId="1076"/>
          <ac:spMkLst>
            <pc:docMk/>
            <pc:sldMk cId="0" sldId="258"/>
            <ac:spMk id="3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0:57:51.348" v="1" actId="700"/>
          <ac:spMkLst>
            <pc:docMk/>
            <pc:sldMk cId="0" sldId="258"/>
            <ac:spMk id="4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0:58:51.671" v="20" actId="478"/>
          <ac:spMkLst>
            <pc:docMk/>
            <pc:sldMk cId="0" sldId="258"/>
            <ac:spMk id="6" creationId="{7F8D07AB-9649-408E-FA3D-E5A0C3A123CF}"/>
          </ac:spMkLst>
        </pc:spChg>
      </pc:sldChg>
      <pc:sldChg chg="addSp delSp modSp mod ord modClrScheme chgLayout">
        <pc:chgData name="Andrey Bessa" userId="f385c16ceb043d3c" providerId="LiveId" clId="{DEAB0BD6-EAB0-4743-9D36-D64B4B5EABD3}" dt="2023-07-10T21:05:07.139" v="145" actId="478"/>
        <pc:sldMkLst>
          <pc:docMk/>
          <pc:sldMk cId="0" sldId="259"/>
        </pc:sldMkLst>
        <pc:spChg chg="mod">
          <ac:chgData name="Andrey Bessa" userId="f385c16ceb043d3c" providerId="LiveId" clId="{DEAB0BD6-EAB0-4743-9D36-D64B4B5EABD3}" dt="2023-07-10T20:59:35.989" v="25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0:59:35.989" v="25" actId="14100"/>
          <ac:spMkLst>
            <pc:docMk/>
            <pc:sldMk cId="0" sldId="259"/>
            <ac:spMk id="3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2:19.696" v="89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1:37.724" v="74"/>
          <ac:spMkLst>
            <pc:docMk/>
            <pc:sldMk cId="0" sldId="259"/>
            <ac:spMk id="5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00:07.796" v="34" actId="113"/>
          <ac:spMkLst>
            <pc:docMk/>
            <pc:sldMk cId="0" sldId="259"/>
            <ac:spMk id="6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0:15.189" v="35" actId="113"/>
          <ac:spMkLst>
            <pc:docMk/>
            <pc:sldMk cId="0" sldId="259"/>
            <ac:spMk id="7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5:07.139" v="145" actId="478"/>
          <ac:spMkLst>
            <pc:docMk/>
            <pc:sldMk cId="0" sldId="259"/>
            <ac:spMk id="8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0:59:25.891" v="24" actId="478"/>
          <ac:spMkLst>
            <pc:docMk/>
            <pc:sldMk cId="0" sldId="259"/>
            <ac:spMk id="9" creationId="{E92D3724-7ABB-A22F-00D4-37C18AB2F3FB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05:08.843" v="146" actId="478"/>
        <pc:sldMkLst>
          <pc:docMk/>
          <pc:sldMk cId="0" sldId="260"/>
        </pc:sldMkLst>
        <pc:spChg chg="mod">
          <ac:chgData name="Andrey Bessa" userId="f385c16ceb043d3c" providerId="LiveId" clId="{DEAB0BD6-EAB0-4743-9D36-D64B4B5EABD3}" dt="2023-07-10T21:03:03.676" v="99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3:14.053" v="100" actId="1076"/>
          <ac:spMkLst>
            <pc:docMk/>
            <pc:sldMk cId="0" sldId="260"/>
            <ac:spMk id="5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5:08.843" v="146" actId="478"/>
          <ac:spMkLst>
            <pc:docMk/>
            <pc:sldMk cId="0" sldId="260"/>
            <ac:spMk id="6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2:48.957" v="97" actId="478"/>
          <ac:spMkLst>
            <pc:docMk/>
            <pc:sldMk cId="0" sldId="260"/>
            <ac:spMk id="7" creationId="{232ADF04-8458-5578-F883-A7AC0D7B6C45}"/>
          </ac:spMkLst>
        </pc:spChg>
        <pc:spChg chg="add del mod ord">
          <ac:chgData name="Andrey Bessa" userId="f385c16ceb043d3c" providerId="LiveId" clId="{DEAB0BD6-EAB0-4743-9D36-D64B4B5EABD3}" dt="2023-07-10T21:02:51.142" v="98" actId="478"/>
          <ac:spMkLst>
            <pc:docMk/>
            <pc:sldMk cId="0" sldId="260"/>
            <ac:spMk id="8" creationId="{F70878EE-93BE-D3CB-796A-10BEBB0666F5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05:13.474" v="148" actId="478"/>
        <pc:sldMkLst>
          <pc:docMk/>
          <pc:sldMk cId="0" sldId="261"/>
        </pc:sldMkLst>
        <pc:spChg chg="mod ord">
          <ac:chgData name="Andrey Bessa" userId="f385c16ceb043d3c" providerId="LiveId" clId="{DEAB0BD6-EAB0-4743-9D36-D64B4B5EABD3}" dt="2023-07-10T21:03:31.774" v="103" actId="20577"/>
          <ac:spMkLst>
            <pc:docMk/>
            <pc:sldMk cId="0" sldId="261"/>
            <ac:spMk id="2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5:13.474" v="148" actId="478"/>
          <ac:spMkLst>
            <pc:docMk/>
            <pc:sldMk cId="0" sldId="261"/>
            <ac:spMk id="3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3:26.377" v="101" actId="478"/>
          <ac:spMkLst>
            <pc:docMk/>
            <pc:sldMk cId="0" sldId="261"/>
            <ac:spMk id="4" creationId="{05128E74-C090-24FB-7C59-2453C21BA5D5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05:05.530" v="144" actId="478"/>
        <pc:sldMkLst>
          <pc:docMk/>
          <pc:sldMk cId="0" sldId="262"/>
        </pc:sldMkLst>
        <pc:spChg chg="del mod ord">
          <ac:chgData name="Andrey Bessa" userId="f385c16ceb043d3c" providerId="LiveId" clId="{DEAB0BD6-EAB0-4743-9D36-D64B4B5EABD3}" dt="2023-07-10T21:04:16.166" v="127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5:05.530" v="144" actId="478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3:41.020" v="104" actId="478"/>
          <ac:spMkLst>
            <pc:docMk/>
            <pc:sldMk cId="0" sldId="262"/>
            <ac:spMk id="7" creationId="{DC5CD1EB-86B9-9FAD-083F-38310EFF8944}"/>
          </ac:spMkLst>
        </pc:spChg>
        <pc:spChg chg="add mod">
          <ac:chgData name="Andrey Bessa" userId="f385c16ceb043d3c" providerId="LiveId" clId="{DEAB0BD6-EAB0-4743-9D36-D64B4B5EABD3}" dt="2023-07-10T21:04:59.792" v="143" actId="108"/>
          <ac:spMkLst>
            <pc:docMk/>
            <pc:sldMk cId="0" sldId="262"/>
            <ac:spMk id="9" creationId="{C8122D71-E5C5-2888-3696-B53F93197794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06:54.234" v="179" actId="1076"/>
        <pc:sldMkLst>
          <pc:docMk/>
          <pc:sldMk cId="0" sldId="263"/>
        </pc:sldMkLst>
        <pc:spChg chg="mod">
          <ac:chgData name="Andrey Bessa" userId="f385c16ceb043d3c" providerId="LiveId" clId="{DEAB0BD6-EAB0-4743-9D36-D64B4B5EABD3}" dt="2023-07-10T21:06:50.770" v="178" actId="107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06:24.251" v="175" actId="14100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6:32.057" v="176" actId="1076"/>
          <ac:spMkLst>
            <pc:docMk/>
            <pc:sldMk cId="0" sldId="263"/>
            <ac:spMk id="8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6:54.234" v="179" actId="1076"/>
          <ac:spMkLst>
            <pc:docMk/>
            <pc:sldMk cId="0" sldId="263"/>
            <ac:spMk id="10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5:16.308" v="149" actId="478"/>
          <ac:spMkLst>
            <pc:docMk/>
            <pc:sldMk cId="0" sldId="263"/>
            <ac:spMk id="11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5:20.991" v="150" actId="478"/>
          <ac:spMkLst>
            <pc:docMk/>
            <pc:sldMk cId="0" sldId="263"/>
            <ac:spMk id="12" creationId="{DC2D043E-EBA9-CC61-07B6-548F2B4B1D61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08:38.754" v="205" actId="122"/>
        <pc:sldMkLst>
          <pc:docMk/>
          <pc:sldMk cId="0" sldId="264"/>
        </pc:sldMkLst>
        <pc:spChg chg="mod">
          <ac:chgData name="Andrey Bessa" userId="f385c16ceb043d3c" providerId="LiveId" clId="{DEAB0BD6-EAB0-4743-9D36-D64B4B5EABD3}" dt="2023-07-10T21:08:03.033" v="196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8:38.754" v="205" actId="122"/>
          <ac:spMkLst>
            <pc:docMk/>
            <pc:sldMk cId="0" sldId="264"/>
            <ac:spMk id="3" creationId="{00000000-0000-0000-0000-000000000000}"/>
          </ac:spMkLst>
        </pc:spChg>
        <pc:spChg chg="del mod ord">
          <ac:chgData name="Andrey Bessa" userId="f385c16ceb043d3c" providerId="LiveId" clId="{DEAB0BD6-EAB0-4743-9D36-D64B4B5EABD3}" dt="2023-07-10T21:07:13.519" v="183" actId="478"/>
          <ac:spMkLst>
            <pc:docMk/>
            <pc:sldMk cId="0" sldId="264"/>
            <ac:spMk id="4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7:45.626" v="195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08:12.535" v="199" actId="122"/>
          <ac:spMkLst>
            <pc:docMk/>
            <pc:sldMk cId="0" sldId="264"/>
            <ac:spMk id="6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6:59.632" v="180" actId="478"/>
          <ac:spMkLst>
            <pc:docMk/>
            <pc:sldMk cId="0" sldId="264"/>
            <ac:spMk id="7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7:02.563" v="181" actId="478"/>
          <ac:spMkLst>
            <pc:docMk/>
            <pc:sldMk cId="0" sldId="264"/>
            <ac:spMk id="8" creationId="{F61F2A2B-4D39-7FC4-713C-96BDCFDFCE83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08:55.936" v="209" actId="478"/>
        <pc:sldMkLst>
          <pc:docMk/>
          <pc:sldMk cId="0" sldId="265"/>
        </pc:sldMkLst>
        <pc:spChg chg="mod ord">
          <ac:chgData name="Andrey Bessa" userId="f385c16ceb043d3c" providerId="LiveId" clId="{DEAB0BD6-EAB0-4743-9D36-D64B4B5EABD3}" dt="2023-07-10T21:08:53.823" v="208" actId="1076"/>
          <ac:spMkLst>
            <pc:docMk/>
            <pc:sldMk cId="0" sldId="265"/>
            <ac:spMk id="2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8:55.936" v="209" actId="478"/>
          <ac:spMkLst>
            <pc:docMk/>
            <pc:sldMk cId="0" sldId="265"/>
            <ac:spMk id="3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8:47.745" v="206" actId="478"/>
          <ac:spMkLst>
            <pc:docMk/>
            <pc:sldMk cId="0" sldId="265"/>
            <ac:spMk id="4" creationId="{BEB3C778-AD2B-DC40-E1CA-5E1346EAF760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1:14.109" v="239" actId="478"/>
        <pc:sldMkLst>
          <pc:docMk/>
          <pc:sldMk cId="0" sldId="266"/>
        </pc:sldMkLst>
        <pc:spChg chg="mod">
          <ac:chgData name="Andrey Bessa" userId="f385c16ceb043d3c" providerId="LiveId" clId="{DEAB0BD6-EAB0-4743-9D36-D64B4B5EABD3}" dt="2023-07-10T21:10:14.743" v="224" actId="164"/>
          <ac:spMkLst>
            <pc:docMk/>
            <pc:sldMk cId="0" sldId="266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0:14.743" v="224" actId="164"/>
          <ac:spMkLst>
            <pc:docMk/>
            <pc:sldMk cId="0" sldId="266"/>
            <ac:spMk id="3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0:14.743" v="224" actId="164"/>
          <ac:spMkLst>
            <pc:docMk/>
            <pc:sldMk cId="0" sldId="266"/>
            <ac:spMk id="4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0:14.743" v="224" actId="164"/>
          <ac:spMkLst>
            <pc:docMk/>
            <pc:sldMk cId="0" sldId="266"/>
            <ac:spMk id="5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10:40.210" v="232" actId="1076"/>
          <ac:spMkLst>
            <pc:docMk/>
            <pc:sldMk cId="0" sldId="266"/>
            <ac:spMk id="6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10:47.482" v="235" actId="1076"/>
          <ac:spMkLst>
            <pc:docMk/>
            <pc:sldMk cId="0" sldId="266"/>
            <ac:spMk id="7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09:53.274" v="220" actId="14100"/>
          <ac:spMkLst>
            <pc:docMk/>
            <pc:sldMk cId="0" sldId="266"/>
            <ac:spMk id="8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0:01.225" v="221" actId="1076"/>
          <ac:spMkLst>
            <pc:docMk/>
            <pc:sldMk cId="0" sldId="266"/>
            <ac:spMk id="9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0:14.743" v="224" actId="164"/>
          <ac:spMkLst>
            <pc:docMk/>
            <pc:sldMk cId="0" sldId="266"/>
            <ac:spMk id="10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11:06.456" v="238" actId="14100"/>
          <ac:spMkLst>
            <pc:docMk/>
            <pc:sldMk cId="0" sldId="266"/>
            <ac:spMk id="11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1:14.109" v="239" actId="478"/>
          <ac:spMkLst>
            <pc:docMk/>
            <pc:sldMk cId="0" sldId="266"/>
            <ac:spMk id="12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09:16.567" v="210" actId="478"/>
          <ac:spMkLst>
            <pc:docMk/>
            <pc:sldMk cId="0" sldId="266"/>
            <ac:spMk id="13" creationId="{AC2EBC0F-62CA-BF7E-F89D-EC18CFCD2918}"/>
          </ac:spMkLst>
        </pc:spChg>
        <pc:grpChg chg="add mod">
          <ac:chgData name="Andrey Bessa" userId="f385c16ceb043d3c" providerId="LiveId" clId="{DEAB0BD6-EAB0-4743-9D36-D64B4B5EABD3}" dt="2023-07-10T21:10:18.036" v="225" actId="1076"/>
          <ac:grpSpMkLst>
            <pc:docMk/>
            <pc:sldMk cId="0" sldId="266"/>
            <ac:grpSpMk id="14" creationId="{86DD7D44-31D9-EDBB-388E-04D9A3524BBA}"/>
          </ac:grpSpMkLst>
        </pc:grpChg>
      </pc:sldChg>
      <pc:sldChg chg="addSp delSp modSp mod modClrScheme chgLayout">
        <pc:chgData name="Andrey Bessa" userId="f385c16ceb043d3c" providerId="LiveId" clId="{DEAB0BD6-EAB0-4743-9D36-D64B4B5EABD3}" dt="2023-07-10T21:11:23.421" v="242" actId="1076"/>
        <pc:sldMkLst>
          <pc:docMk/>
          <pc:sldMk cId="0" sldId="267"/>
        </pc:sldMkLst>
        <pc:spChg chg="mod ord">
          <ac:chgData name="Andrey Bessa" userId="f385c16ceb043d3c" providerId="LiveId" clId="{DEAB0BD6-EAB0-4743-9D36-D64B4B5EABD3}" dt="2023-07-10T21:11:23.421" v="242" actId="1076"/>
          <ac:spMkLst>
            <pc:docMk/>
            <pc:sldMk cId="0" sldId="267"/>
            <ac:spMk id="2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1:17.956" v="240" actId="478"/>
          <ac:spMkLst>
            <pc:docMk/>
            <pc:sldMk cId="0" sldId="267"/>
            <ac:spMk id="3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1:19.995" v="241" actId="478"/>
          <ac:spMkLst>
            <pc:docMk/>
            <pc:sldMk cId="0" sldId="267"/>
            <ac:spMk id="4" creationId="{EF36211B-B3CA-C0A5-242E-C9051EC01A73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3:34.448" v="279" actId="122"/>
        <pc:sldMkLst>
          <pc:docMk/>
          <pc:sldMk cId="0" sldId="268"/>
        </pc:sldMkLst>
        <pc:spChg chg="mod">
          <ac:chgData name="Andrey Bessa" userId="f385c16ceb043d3c" providerId="LiveId" clId="{DEAB0BD6-EAB0-4743-9D36-D64B4B5EABD3}" dt="2023-07-10T21:13:28.885" v="277" actId="1076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Andrey Bessa" userId="f385c16ceb043d3c" providerId="LiveId" clId="{DEAB0BD6-EAB0-4743-9D36-D64B4B5EABD3}" dt="2023-07-10T21:13:21.056" v="273" actId="1076"/>
          <ac:spMkLst>
            <pc:docMk/>
            <pc:sldMk cId="0" sldId="268"/>
            <ac:spMk id="3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3:24.011" v="274" actId="1076"/>
          <ac:spMkLst>
            <pc:docMk/>
            <pc:sldMk cId="0" sldId="268"/>
            <ac:spMk id="4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3:34.448" v="279" actId="122"/>
          <ac:spMkLst>
            <pc:docMk/>
            <pc:sldMk cId="0" sldId="268"/>
            <ac:spMk id="5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3:27.804" v="276" actId="478"/>
          <ac:spMkLst>
            <pc:docMk/>
            <pc:sldMk cId="0" sldId="268"/>
            <ac:spMk id="6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3:01.367" v="268" actId="478"/>
          <ac:spMkLst>
            <pc:docMk/>
            <pc:sldMk cId="0" sldId="268"/>
            <ac:spMk id="7" creationId="{22BC3857-3AD4-1919-5127-A5A3B262B205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2:48.385" v="267" actId="1076"/>
        <pc:sldMkLst>
          <pc:docMk/>
          <pc:sldMk cId="0" sldId="269"/>
        </pc:sldMkLst>
        <pc:spChg chg="mod ord">
          <ac:chgData name="Andrey Bessa" userId="f385c16ceb043d3c" providerId="LiveId" clId="{DEAB0BD6-EAB0-4743-9D36-D64B4B5EABD3}" dt="2023-07-10T21:12:03.924" v="251" actId="14100"/>
          <ac:spMkLst>
            <pc:docMk/>
            <pc:sldMk cId="0" sldId="269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2:09.456" v="253" actId="14100"/>
          <ac:spMkLst>
            <pc:docMk/>
            <pc:sldMk cId="0" sldId="269"/>
            <ac:spMk id="3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2:29.701" v="259" actId="1076"/>
          <ac:spMkLst>
            <pc:docMk/>
            <pc:sldMk cId="0" sldId="269"/>
            <ac:spMk id="4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2:33.672" v="261" actId="1076"/>
          <ac:spMkLst>
            <pc:docMk/>
            <pc:sldMk cId="0" sldId="269"/>
            <ac:spMk id="5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2:31.899" v="260" actId="1076"/>
          <ac:spMkLst>
            <pc:docMk/>
            <pc:sldMk cId="0" sldId="269"/>
            <ac:spMk id="6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2:48.385" v="267" actId="1076"/>
          <ac:spMkLst>
            <pc:docMk/>
            <pc:sldMk cId="0" sldId="269"/>
            <ac:spMk id="7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2:28.427" v="258" actId="478"/>
          <ac:spMkLst>
            <pc:docMk/>
            <pc:sldMk cId="0" sldId="269"/>
            <ac:spMk id="8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1:37.982" v="244" actId="478"/>
          <ac:spMkLst>
            <pc:docMk/>
            <pc:sldMk cId="0" sldId="269"/>
            <ac:spMk id="9" creationId="{F8FE9CA5-763A-40A3-3566-A03A8A974934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5:48.518" v="314" actId="123"/>
        <pc:sldMkLst>
          <pc:docMk/>
          <pc:sldMk cId="0" sldId="270"/>
        </pc:sldMkLst>
        <pc:spChg chg="mod ord">
          <ac:chgData name="Andrey Bessa" userId="f385c16ceb043d3c" providerId="LiveId" clId="{DEAB0BD6-EAB0-4743-9D36-D64B4B5EABD3}" dt="2023-07-10T21:14:12.552" v="287" actId="14100"/>
          <ac:spMkLst>
            <pc:docMk/>
            <pc:sldMk cId="0" sldId="270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4:18.897" v="289" actId="1076"/>
          <ac:spMkLst>
            <pc:docMk/>
            <pc:sldMk cId="0" sldId="270"/>
            <ac:spMk id="3" creationId="{00000000-0000-0000-0000-000000000000}"/>
          </ac:spMkLst>
        </pc:spChg>
        <pc:spChg chg="del mod">
          <ac:chgData name="Andrey Bessa" userId="f385c16ceb043d3c" providerId="LiveId" clId="{DEAB0BD6-EAB0-4743-9D36-D64B4B5EABD3}" dt="2023-07-10T21:15:03.057" v="304"/>
          <ac:spMkLst>
            <pc:docMk/>
            <pc:sldMk cId="0" sldId="270"/>
            <ac:spMk id="4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4:20.816" v="290" actId="478"/>
          <ac:spMkLst>
            <pc:docMk/>
            <pc:sldMk cId="0" sldId="270"/>
            <ac:spMk id="5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3:39.911" v="280" actId="478"/>
          <ac:spMkLst>
            <pc:docMk/>
            <pc:sldMk cId="0" sldId="270"/>
            <ac:spMk id="6" creationId="{A158CC85-4AE8-F087-DA21-5E753AD63F2F}"/>
          </ac:spMkLst>
        </pc:spChg>
        <pc:spChg chg="add mod">
          <ac:chgData name="Andrey Bessa" userId="f385c16ceb043d3c" providerId="LiveId" clId="{DEAB0BD6-EAB0-4743-9D36-D64B4B5EABD3}" dt="2023-07-10T21:14:43.004" v="296" actId="122"/>
          <ac:spMkLst>
            <pc:docMk/>
            <pc:sldMk cId="0" sldId="270"/>
            <ac:spMk id="8" creationId="{1BB59B62-EAC8-4B6A-5079-62CBCD44BD84}"/>
          </ac:spMkLst>
        </pc:spChg>
        <pc:spChg chg="add mod">
          <ac:chgData name="Andrey Bessa" userId="f385c16ceb043d3c" providerId="LiveId" clId="{DEAB0BD6-EAB0-4743-9D36-D64B4B5EABD3}" dt="2023-07-10T21:15:48.518" v="314" actId="123"/>
          <ac:spMkLst>
            <pc:docMk/>
            <pc:sldMk cId="0" sldId="270"/>
            <ac:spMk id="10" creationId="{44F5D620-703F-EDBC-B750-4BAF0B8F0AA9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8:33.965" v="340" actId="478"/>
        <pc:sldMkLst>
          <pc:docMk/>
          <pc:sldMk cId="0" sldId="271"/>
        </pc:sldMkLst>
        <pc:spChg chg="mod ord">
          <ac:chgData name="Andrey Bessa" userId="f385c16ceb043d3c" providerId="LiveId" clId="{DEAB0BD6-EAB0-4743-9D36-D64B4B5EABD3}" dt="2023-07-10T21:16:15.528" v="318" actId="14100"/>
          <ac:spMkLst>
            <pc:docMk/>
            <pc:sldMk cId="0" sldId="271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6:29.222" v="321" actId="1076"/>
          <ac:spMkLst>
            <pc:docMk/>
            <pc:sldMk cId="0" sldId="271"/>
            <ac:spMk id="3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7:50.555" v="333" actId="113"/>
          <ac:spMkLst>
            <pc:docMk/>
            <pc:sldMk cId="0" sldId="271"/>
            <ac:spMk id="4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8:33.965" v="340" actId="478"/>
          <ac:spMkLst>
            <pc:docMk/>
            <pc:sldMk cId="0" sldId="271"/>
            <ac:spMk id="5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6:01.153" v="315" actId="478"/>
          <ac:spMkLst>
            <pc:docMk/>
            <pc:sldMk cId="0" sldId="271"/>
            <ac:spMk id="6" creationId="{963BBDC2-9624-9A46-E7AB-5686859137EA}"/>
          </ac:spMkLst>
        </pc:spChg>
        <pc:spChg chg="add del mod">
          <ac:chgData name="Andrey Bessa" userId="f385c16ceb043d3c" providerId="LiveId" clId="{DEAB0BD6-EAB0-4743-9D36-D64B4B5EABD3}" dt="2023-07-10T21:16:52.276" v="326" actId="22"/>
          <ac:spMkLst>
            <pc:docMk/>
            <pc:sldMk cId="0" sldId="271"/>
            <ac:spMk id="8" creationId="{4FAEB4E4-BEB7-190D-F9C4-D4AC5D7B7D54}"/>
          </ac:spMkLst>
        </pc:spChg>
        <pc:spChg chg="add mod">
          <ac:chgData name="Andrey Bessa" userId="f385c16ceb043d3c" providerId="LiveId" clId="{DEAB0BD6-EAB0-4743-9D36-D64B4B5EABD3}" dt="2023-07-10T21:17:28.966" v="330" actId="122"/>
          <ac:spMkLst>
            <pc:docMk/>
            <pc:sldMk cId="0" sldId="271"/>
            <ac:spMk id="10" creationId="{F1651B38-82BB-FF83-9048-71994F16E5C4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8:31.859" v="339" actId="478"/>
        <pc:sldMkLst>
          <pc:docMk/>
          <pc:sldMk cId="0" sldId="272"/>
        </pc:sldMkLst>
        <pc:spChg chg="mod">
          <ac:chgData name="Andrey Bessa" userId="f385c16ceb043d3c" providerId="LiveId" clId="{DEAB0BD6-EAB0-4743-9D36-D64B4B5EABD3}" dt="2023-07-10T21:18:15.708" v="336" actId="6549"/>
          <ac:spMkLst>
            <pc:docMk/>
            <pc:sldMk cId="0" sldId="272"/>
            <ac:spMk id="2" creationId="{00000000-0000-0000-0000-000000000000}"/>
          </ac:spMkLst>
        </pc:spChg>
        <pc:spChg chg="mod">
          <ac:chgData name="Andrey Bessa" userId="f385c16ceb043d3c" providerId="LiveId" clId="{DEAB0BD6-EAB0-4743-9D36-D64B4B5EABD3}" dt="2023-07-10T21:18:26.394" v="338" actId="113"/>
          <ac:spMkLst>
            <pc:docMk/>
            <pc:sldMk cId="0" sldId="272"/>
            <ac:spMk id="3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18:31.859" v="339" actId="478"/>
          <ac:spMkLst>
            <pc:docMk/>
            <pc:sldMk cId="0" sldId="272"/>
            <ac:spMk id="6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8:00.490" v="334" actId="478"/>
          <ac:spMkLst>
            <pc:docMk/>
            <pc:sldMk cId="0" sldId="272"/>
            <ac:spMk id="7" creationId="{07178ACF-F0CC-BCE3-5688-E6569BCB75AC}"/>
          </ac:spMkLst>
        </pc:spChg>
        <pc:spChg chg="add del mod ord">
          <ac:chgData name="Andrey Bessa" userId="f385c16ceb043d3c" providerId="LiveId" clId="{DEAB0BD6-EAB0-4743-9D36-D64B4B5EABD3}" dt="2023-07-10T21:18:02.113" v="335" actId="478"/>
          <ac:spMkLst>
            <pc:docMk/>
            <pc:sldMk cId="0" sldId="272"/>
            <ac:spMk id="8" creationId="{F360E0A2-BCDA-BF74-B49D-27BDECBBCA77}"/>
          </ac:spMkLst>
        </pc:spChg>
      </pc:sldChg>
      <pc:sldChg chg="addSp delSp modSp mod modClrScheme chgLayout">
        <pc:chgData name="Andrey Bessa" userId="f385c16ceb043d3c" providerId="LiveId" clId="{DEAB0BD6-EAB0-4743-9D36-D64B4B5EABD3}" dt="2023-07-10T21:19:45.554" v="375" actId="1035"/>
        <pc:sldMkLst>
          <pc:docMk/>
          <pc:sldMk cId="0" sldId="273"/>
        </pc:sldMkLst>
        <pc:spChg chg="del">
          <ac:chgData name="Andrey Bessa" userId="f385c16ceb043d3c" providerId="LiveId" clId="{DEAB0BD6-EAB0-4743-9D36-D64B4B5EABD3}" dt="2023-07-10T21:19:25.425" v="369" actId="478"/>
          <ac:spMkLst>
            <pc:docMk/>
            <pc:sldMk cId="0" sldId="273"/>
            <ac:spMk id="2" creationId="{00000000-0000-0000-0000-000000000000}"/>
          </ac:spMkLst>
        </pc:spChg>
        <pc:spChg chg="add del mod ord">
          <ac:chgData name="Andrey Bessa" userId="f385c16ceb043d3c" providerId="LiveId" clId="{DEAB0BD6-EAB0-4743-9D36-D64B4B5EABD3}" dt="2023-07-10T21:19:29.136" v="370" actId="478"/>
          <ac:spMkLst>
            <pc:docMk/>
            <pc:sldMk cId="0" sldId="273"/>
            <ac:spMk id="5" creationId="{3D855C58-3314-6FCB-7734-3B6273CCD2B4}"/>
          </ac:spMkLst>
        </pc:spChg>
        <pc:spChg chg="add del mod ord">
          <ac:chgData name="Andrey Bessa" userId="f385c16ceb043d3c" providerId="LiveId" clId="{DEAB0BD6-EAB0-4743-9D36-D64B4B5EABD3}" dt="2023-07-10T21:19:31.252" v="371" actId="478"/>
          <ac:spMkLst>
            <pc:docMk/>
            <pc:sldMk cId="0" sldId="273"/>
            <ac:spMk id="6" creationId="{D93A22B2-AD77-C324-B2CF-D2AB07EA1DC7}"/>
          </ac:spMkLst>
        </pc:spChg>
        <pc:graphicFrameChg chg="mod modGraphic">
          <ac:chgData name="Andrey Bessa" userId="f385c16ceb043d3c" providerId="LiveId" clId="{DEAB0BD6-EAB0-4743-9D36-D64B4B5EABD3}" dt="2023-07-10T21:19:45.554" v="375" actId="1035"/>
          <ac:graphicFrameMkLst>
            <pc:docMk/>
            <pc:sldMk cId="0" sldId="273"/>
            <ac:graphicFrameMk id="3" creationId="{00000000-0000-0000-0000-000000000000}"/>
          </ac:graphicFrameMkLst>
        </pc:graphicFrameChg>
      </pc:sldChg>
      <pc:sldChg chg="addSp delSp modSp mod modClrScheme chgLayout">
        <pc:chgData name="Andrey Bessa" userId="f385c16ceb043d3c" providerId="LiveId" clId="{DEAB0BD6-EAB0-4743-9D36-D64B4B5EABD3}" dt="2023-07-10T21:18:39.039" v="343" actId="478"/>
        <pc:sldMkLst>
          <pc:docMk/>
          <pc:sldMk cId="3845847367" sldId="284"/>
        </pc:sldMkLst>
        <pc:spChg chg="add del mod ord">
          <ac:chgData name="Andrey Bessa" userId="f385c16ceb043d3c" providerId="LiveId" clId="{DEAB0BD6-EAB0-4743-9D36-D64B4B5EABD3}" dt="2023-07-10T21:18:37.780" v="342" actId="478"/>
          <ac:spMkLst>
            <pc:docMk/>
            <pc:sldMk cId="3845847367" sldId="284"/>
            <ac:spMk id="3" creationId="{2A7B19BC-84B7-C399-F9E5-510CCD344038}"/>
          </ac:spMkLst>
        </pc:spChg>
        <pc:spChg chg="add del mod ord">
          <ac:chgData name="Andrey Bessa" userId="f385c16ceb043d3c" providerId="LiveId" clId="{DEAB0BD6-EAB0-4743-9D36-D64B4B5EABD3}" dt="2023-07-10T21:18:39.039" v="343" actId="478"/>
          <ac:spMkLst>
            <pc:docMk/>
            <pc:sldMk cId="3845847367" sldId="284"/>
            <ac:spMk id="4" creationId="{84BC0CF3-05B4-582C-696A-E92A5C1F00F7}"/>
          </ac:spMkLst>
        </pc:spChg>
        <pc:picChg chg="del">
          <ac:chgData name="Andrey Bessa" userId="f385c16ceb043d3c" providerId="LiveId" clId="{DEAB0BD6-EAB0-4743-9D36-D64B4B5EABD3}" dt="2023-07-10T21:18:36.509" v="341" actId="478"/>
          <ac:picMkLst>
            <pc:docMk/>
            <pc:sldMk cId="3845847367" sldId="284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8:44.368" v="346" actId="478"/>
        <pc:sldMkLst>
          <pc:docMk/>
          <pc:sldMk cId="835908059" sldId="285"/>
        </pc:sldMkLst>
        <pc:spChg chg="add del mod ord">
          <ac:chgData name="Andrey Bessa" userId="f385c16ceb043d3c" providerId="LiveId" clId="{DEAB0BD6-EAB0-4743-9D36-D64B4B5EABD3}" dt="2023-07-10T21:18:42.548" v="345" actId="478"/>
          <ac:spMkLst>
            <pc:docMk/>
            <pc:sldMk cId="835908059" sldId="285"/>
            <ac:spMk id="2" creationId="{B562C928-62D6-C3BE-D3AF-6A0AAC7812B5}"/>
          </ac:spMkLst>
        </pc:spChg>
        <pc:spChg chg="add del mod ord">
          <ac:chgData name="Andrey Bessa" userId="f385c16ceb043d3c" providerId="LiveId" clId="{DEAB0BD6-EAB0-4743-9D36-D64B4B5EABD3}" dt="2023-07-10T21:18:44.368" v="346" actId="478"/>
          <ac:spMkLst>
            <pc:docMk/>
            <pc:sldMk cId="835908059" sldId="285"/>
            <ac:spMk id="3" creationId="{BB2EC096-3F22-E528-F333-E8E583602E65}"/>
          </ac:spMkLst>
        </pc:spChg>
        <pc:picChg chg="del">
          <ac:chgData name="Andrey Bessa" userId="f385c16ceb043d3c" providerId="LiveId" clId="{DEAB0BD6-EAB0-4743-9D36-D64B4B5EABD3}" dt="2023-07-10T21:18:41.367" v="344" actId="478"/>
          <ac:picMkLst>
            <pc:docMk/>
            <pc:sldMk cId="835908059" sldId="285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9:03.718" v="357" actId="478"/>
        <pc:sldMkLst>
          <pc:docMk/>
          <pc:sldMk cId="2592837196" sldId="286"/>
        </pc:sldMkLst>
        <pc:spChg chg="add del mod ord">
          <ac:chgData name="Andrey Bessa" userId="f385c16ceb043d3c" providerId="LiveId" clId="{DEAB0BD6-EAB0-4743-9D36-D64B4B5EABD3}" dt="2023-07-10T21:18:59.465" v="354" actId="478"/>
          <ac:spMkLst>
            <pc:docMk/>
            <pc:sldMk cId="2592837196" sldId="286"/>
            <ac:spMk id="2" creationId="{9C20A58A-0F81-4F81-CC78-DA8BE4749E59}"/>
          </ac:spMkLst>
        </pc:spChg>
        <pc:spChg chg="add del mod ord">
          <ac:chgData name="Andrey Bessa" userId="f385c16ceb043d3c" providerId="LiveId" clId="{DEAB0BD6-EAB0-4743-9D36-D64B4B5EABD3}" dt="2023-07-10T21:19:03.718" v="357" actId="478"/>
          <ac:spMkLst>
            <pc:docMk/>
            <pc:sldMk cId="2592837196" sldId="286"/>
            <ac:spMk id="3" creationId="{4514B342-4480-D954-16CA-2B8FDB5C7EEF}"/>
          </ac:spMkLst>
        </pc:spChg>
        <pc:picChg chg="add del">
          <ac:chgData name="Andrey Bessa" userId="f385c16ceb043d3c" providerId="LiveId" clId="{DEAB0BD6-EAB0-4743-9D36-D64B4B5EABD3}" dt="2023-07-10T21:19:01.768" v="356" actId="478"/>
          <ac:picMkLst>
            <pc:docMk/>
            <pc:sldMk cId="2592837196" sldId="286"/>
            <ac:picMk id="9" creationId="{657094FD-5392-494B-A2BC-5E3A71C70CBA}"/>
          </ac:picMkLst>
        </pc:picChg>
        <pc:picChg chg="del">
          <ac:chgData name="Andrey Bessa" userId="f385c16ceb043d3c" providerId="LiveId" clId="{DEAB0BD6-EAB0-4743-9D36-D64B4B5EABD3}" dt="2023-07-10T21:18:58.153" v="353" actId="478"/>
          <ac:picMkLst>
            <pc:docMk/>
            <pc:sldMk cId="2592837196" sldId="286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8:49.859" v="349" actId="478"/>
        <pc:sldMkLst>
          <pc:docMk/>
          <pc:sldMk cId="3973466454" sldId="287"/>
        </pc:sldMkLst>
        <pc:spChg chg="add del mod ord">
          <ac:chgData name="Andrey Bessa" userId="f385c16ceb043d3c" providerId="LiveId" clId="{DEAB0BD6-EAB0-4743-9D36-D64B4B5EABD3}" dt="2023-07-10T21:18:47.972" v="348" actId="478"/>
          <ac:spMkLst>
            <pc:docMk/>
            <pc:sldMk cId="3973466454" sldId="287"/>
            <ac:spMk id="2" creationId="{506C802F-A2E3-56E4-773A-8B8F417074BE}"/>
          </ac:spMkLst>
        </pc:spChg>
        <pc:spChg chg="add del mod ord">
          <ac:chgData name="Andrey Bessa" userId="f385c16ceb043d3c" providerId="LiveId" clId="{DEAB0BD6-EAB0-4743-9D36-D64B4B5EABD3}" dt="2023-07-10T21:18:49.859" v="349" actId="478"/>
          <ac:spMkLst>
            <pc:docMk/>
            <pc:sldMk cId="3973466454" sldId="287"/>
            <ac:spMk id="3" creationId="{D99D2E82-1C90-3783-FC20-E316569E5B01}"/>
          </ac:spMkLst>
        </pc:spChg>
        <pc:picChg chg="del">
          <ac:chgData name="Andrey Bessa" userId="f385c16ceb043d3c" providerId="LiveId" clId="{DEAB0BD6-EAB0-4743-9D36-D64B4B5EABD3}" dt="2023-07-10T21:18:46.322" v="347" actId="478"/>
          <ac:picMkLst>
            <pc:docMk/>
            <pc:sldMk cId="3973466454" sldId="287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8:55.461" v="352" actId="478"/>
        <pc:sldMkLst>
          <pc:docMk/>
          <pc:sldMk cId="3917995251" sldId="288"/>
        </pc:sldMkLst>
        <pc:spChg chg="add del mod ord">
          <ac:chgData name="Andrey Bessa" userId="f385c16ceb043d3c" providerId="LiveId" clId="{DEAB0BD6-EAB0-4743-9D36-D64B4B5EABD3}" dt="2023-07-10T21:18:53.735" v="351" actId="478"/>
          <ac:spMkLst>
            <pc:docMk/>
            <pc:sldMk cId="3917995251" sldId="288"/>
            <ac:spMk id="2" creationId="{114623C0-FA8D-FAB5-FA15-BF5B720976F9}"/>
          </ac:spMkLst>
        </pc:spChg>
        <pc:spChg chg="add del mod ord">
          <ac:chgData name="Andrey Bessa" userId="f385c16ceb043d3c" providerId="LiveId" clId="{DEAB0BD6-EAB0-4743-9D36-D64B4B5EABD3}" dt="2023-07-10T21:18:55.461" v="352" actId="478"/>
          <ac:spMkLst>
            <pc:docMk/>
            <pc:sldMk cId="3917995251" sldId="288"/>
            <ac:spMk id="3" creationId="{F30E9058-7C61-A78C-74A3-8DAD0BE833CB}"/>
          </ac:spMkLst>
        </pc:spChg>
        <pc:picChg chg="del">
          <ac:chgData name="Andrey Bessa" userId="f385c16ceb043d3c" providerId="LiveId" clId="{DEAB0BD6-EAB0-4743-9D36-D64B4B5EABD3}" dt="2023-07-10T21:18:52.617" v="350" actId="478"/>
          <ac:picMkLst>
            <pc:docMk/>
            <pc:sldMk cId="3917995251" sldId="288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9:23.003" v="368" actId="478"/>
        <pc:sldMkLst>
          <pc:docMk/>
          <pc:sldMk cId="3603338137" sldId="289"/>
        </pc:sldMkLst>
        <pc:spChg chg="add del mod ord">
          <ac:chgData name="Andrey Bessa" userId="f385c16ceb043d3c" providerId="LiveId" clId="{DEAB0BD6-EAB0-4743-9D36-D64B4B5EABD3}" dt="2023-07-10T21:19:21.839" v="367" actId="478"/>
          <ac:spMkLst>
            <pc:docMk/>
            <pc:sldMk cId="3603338137" sldId="289"/>
            <ac:spMk id="2" creationId="{DC798A7E-5F83-D60B-8A61-49856F2BD565}"/>
          </ac:spMkLst>
        </pc:spChg>
        <pc:spChg chg="add del mod ord">
          <ac:chgData name="Andrey Bessa" userId="f385c16ceb043d3c" providerId="LiveId" clId="{DEAB0BD6-EAB0-4743-9D36-D64B4B5EABD3}" dt="2023-07-10T21:19:23.003" v="368" actId="478"/>
          <ac:spMkLst>
            <pc:docMk/>
            <pc:sldMk cId="3603338137" sldId="289"/>
            <ac:spMk id="3" creationId="{D4493A89-2FEC-7E50-0B10-3A067CF73D3A}"/>
          </ac:spMkLst>
        </pc:spChg>
        <pc:picChg chg="del">
          <ac:chgData name="Andrey Bessa" userId="f385c16ceb043d3c" providerId="LiveId" clId="{DEAB0BD6-EAB0-4743-9D36-D64B4B5EABD3}" dt="2023-07-10T21:19:20.292" v="366" actId="478"/>
          <ac:picMkLst>
            <pc:docMk/>
            <pc:sldMk cId="3603338137" sldId="289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9:12.807" v="362" actId="478"/>
        <pc:sldMkLst>
          <pc:docMk/>
          <pc:sldMk cId="3000117344" sldId="290"/>
        </pc:sldMkLst>
        <pc:spChg chg="add del mod ord">
          <ac:chgData name="Andrey Bessa" userId="f385c16ceb043d3c" providerId="LiveId" clId="{DEAB0BD6-EAB0-4743-9D36-D64B4B5EABD3}" dt="2023-07-10T21:19:10.964" v="361" actId="478"/>
          <ac:spMkLst>
            <pc:docMk/>
            <pc:sldMk cId="3000117344" sldId="290"/>
            <ac:spMk id="4" creationId="{4B429E88-38DA-5820-21C8-800FFA381661}"/>
          </ac:spMkLst>
        </pc:spChg>
        <pc:spChg chg="add del mod ord">
          <ac:chgData name="Andrey Bessa" userId="f385c16ceb043d3c" providerId="LiveId" clId="{DEAB0BD6-EAB0-4743-9D36-D64B4B5EABD3}" dt="2023-07-10T21:19:12.807" v="362" actId="478"/>
          <ac:spMkLst>
            <pc:docMk/>
            <pc:sldMk cId="3000117344" sldId="290"/>
            <ac:spMk id="6" creationId="{CDA52DC4-1EB4-6AFE-CB6D-D8F99BA37C54}"/>
          </ac:spMkLst>
        </pc:spChg>
        <pc:grpChg chg="add del">
          <ac:chgData name="Andrey Bessa" userId="f385c16ceb043d3c" providerId="LiveId" clId="{DEAB0BD6-EAB0-4743-9D36-D64B4B5EABD3}" dt="2023-07-10T21:19:08.624" v="360" actId="478"/>
          <ac:grpSpMkLst>
            <pc:docMk/>
            <pc:sldMk cId="3000117344" sldId="290"/>
            <ac:grpSpMk id="3" creationId="{17F626C1-42F6-4EEB-817C-69DC69AF3839}"/>
          </ac:grpSpMkLst>
        </pc:grpChg>
        <pc:picChg chg="del">
          <ac:chgData name="Andrey Bessa" userId="f385c16ceb043d3c" providerId="LiveId" clId="{DEAB0BD6-EAB0-4743-9D36-D64B4B5EABD3}" dt="2023-07-10T21:19:06.574" v="358" actId="478"/>
          <ac:picMkLst>
            <pc:docMk/>
            <pc:sldMk cId="3000117344" sldId="290"/>
            <ac:picMk id="22" creationId="{FAAA13BC-2367-4E74-959E-F3E3AD812693}"/>
          </ac:picMkLst>
        </pc:picChg>
      </pc:sldChg>
      <pc:sldChg chg="addSp delSp modSp mod modClrScheme chgLayout">
        <pc:chgData name="Andrey Bessa" userId="f385c16ceb043d3c" providerId="LiveId" clId="{DEAB0BD6-EAB0-4743-9D36-D64B4B5EABD3}" dt="2023-07-10T21:19:17.649" v="365" actId="478"/>
        <pc:sldMkLst>
          <pc:docMk/>
          <pc:sldMk cId="242675603" sldId="291"/>
        </pc:sldMkLst>
        <pc:spChg chg="add del mod ord">
          <ac:chgData name="Andrey Bessa" userId="f385c16ceb043d3c" providerId="LiveId" clId="{DEAB0BD6-EAB0-4743-9D36-D64B4B5EABD3}" dt="2023-07-10T21:19:15.935" v="364" actId="478"/>
          <ac:spMkLst>
            <pc:docMk/>
            <pc:sldMk cId="242675603" sldId="291"/>
            <ac:spMk id="4" creationId="{EBF67249-5289-ADCD-E0B2-DA1A7D604C3C}"/>
          </ac:spMkLst>
        </pc:spChg>
        <pc:spChg chg="add del mod ord">
          <ac:chgData name="Andrey Bessa" userId="f385c16ceb043d3c" providerId="LiveId" clId="{DEAB0BD6-EAB0-4743-9D36-D64B4B5EABD3}" dt="2023-07-10T21:19:17.649" v="365" actId="478"/>
          <ac:spMkLst>
            <pc:docMk/>
            <pc:sldMk cId="242675603" sldId="291"/>
            <ac:spMk id="6" creationId="{41E7EB7C-D001-A456-2A24-8C50EDBEF630}"/>
          </ac:spMkLst>
        </pc:spChg>
        <pc:picChg chg="del">
          <ac:chgData name="Andrey Bessa" userId="f385c16ceb043d3c" providerId="LiveId" clId="{DEAB0BD6-EAB0-4743-9D36-D64B4B5EABD3}" dt="2023-07-10T21:19:14.876" v="363" actId="478"/>
          <ac:picMkLst>
            <pc:docMk/>
            <pc:sldMk cId="242675603" sldId="291"/>
            <ac:picMk id="22" creationId="{FAAA13BC-2367-4E74-959E-F3E3AD812693}"/>
          </ac:picMkLst>
        </pc:picChg>
      </pc:sldChg>
      <pc:sldChg chg="delSp add mod">
        <pc:chgData name="Andrey Bessa" userId="f385c16ceb043d3c" providerId="LiveId" clId="{DEAB0BD6-EAB0-4743-9D36-D64B4B5EABD3}" dt="2023-07-10T21:05:10.802" v="147" actId="478"/>
        <pc:sldMkLst>
          <pc:docMk/>
          <pc:sldMk cId="3143643384" sldId="292"/>
        </pc:sldMkLst>
        <pc:spChg chg="del">
          <ac:chgData name="Andrey Bessa" userId="f385c16ceb043d3c" providerId="LiveId" clId="{DEAB0BD6-EAB0-4743-9D36-D64B4B5EABD3}" dt="2023-07-10T21:02:37.863" v="94" actId="478"/>
          <ac:spMkLst>
            <pc:docMk/>
            <pc:sldMk cId="3143643384" sldId="292"/>
            <ac:spMk id="3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2:41.178" v="96" actId="478"/>
          <ac:spMkLst>
            <pc:docMk/>
            <pc:sldMk cId="3143643384" sldId="292"/>
            <ac:spMk id="5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2:39.088" v="95" actId="478"/>
          <ac:spMkLst>
            <pc:docMk/>
            <pc:sldMk cId="3143643384" sldId="292"/>
            <ac:spMk id="7" creationId="{00000000-0000-0000-0000-000000000000}"/>
          </ac:spMkLst>
        </pc:spChg>
        <pc:spChg chg="del">
          <ac:chgData name="Andrey Bessa" userId="f385c16ceb043d3c" providerId="LiveId" clId="{DEAB0BD6-EAB0-4743-9D36-D64B4B5EABD3}" dt="2023-07-10T21:05:10.802" v="147" actId="478"/>
          <ac:spMkLst>
            <pc:docMk/>
            <pc:sldMk cId="3143643384" sldId="292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9CFB8-A1BF-4B66-B857-CCFE2947B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C3455-FD63-9640-C2E0-09302B3AE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12104-F9ED-3B98-A399-A883B399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BBFF4-D54B-F761-4889-AAD8782E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C274A-AE14-FC59-F5B8-E6F6CFA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2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EFA42F-F382-22A0-B5B2-3E37CE8E9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6185"/>
            <a:ext cx="2628900" cy="581024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1C4D0-11DA-8021-154A-CFAEF6DE5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6185"/>
            <a:ext cx="7683500" cy="581024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C72C4-0FE2-013A-278C-DA41FBDF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AA5C3-C430-CE9B-4D94-DFA1C0B5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BB5452-11A1-46E8-6EF5-3B350DD1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17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97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02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24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427" y="2306828"/>
            <a:ext cx="11201145" cy="56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1617" y="3588257"/>
            <a:ext cx="1120876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11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4340-5E73-4AFA-83D4-4E956D6A5D88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16707-8765-4B04-8A16-47CBA01F53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84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preserve="1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71462" y="2780930"/>
            <a:ext cx="984908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Verdana"/>
              <a:buNone/>
              <a:defRPr sz="40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828800" y="4077074"/>
            <a:ext cx="8534400" cy="113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33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sz="2667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37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preserve="1">
  <p:cSld name="Layout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1354273" y="1133872"/>
            <a:ext cx="948345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Verdana"/>
              <a:buNone/>
              <a:defRPr sz="3200" b="1">
                <a:solidFill>
                  <a:srgbClr val="3F3F3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1"/>
          </p:nvPr>
        </p:nvSpPr>
        <p:spPr>
          <a:xfrm>
            <a:off x="1337421" y="2311787"/>
            <a:ext cx="9517159" cy="34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2pPr>
            <a:lvl3pPr marL="1828754" lvl="2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>
                <a:latin typeface="Verdana"/>
                <a:ea typeface="Verdana"/>
                <a:cs typeface="Verdana"/>
                <a:sym typeface="Verdana"/>
              </a:defRPr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867">
                <a:latin typeface="Verdana"/>
                <a:ea typeface="Verdana"/>
                <a:cs typeface="Verdana"/>
                <a:sym typeface="Verdana"/>
              </a:defRPr>
            </a:lvl4pPr>
            <a:lvl5pPr marL="3047924" lvl="4" indent="-423323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867">
                <a:latin typeface="Verdana"/>
                <a:ea typeface="Verdana"/>
                <a:cs typeface="Verdana"/>
                <a:sym typeface="Verdana"/>
              </a:defRPr>
            </a:lvl5pPr>
            <a:lvl6pPr marL="3657509" lvl="5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6pPr>
            <a:lvl7pPr marL="4267093" lvl="6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7pPr>
            <a:lvl8pPr marL="4876678" lvl="7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8pPr>
            <a:lvl9pPr marL="5486263" lvl="8" indent="-474121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83630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0B08-D995-9207-D680-107B6B419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144000" cy="23876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B20995-277F-E04D-6F58-A7D50FB43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144000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B1F4A2-C73A-6B59-8F87-C5119B25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CF71B-743F-40F8-8271-57EE9D4FE1B1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B92BD-2BAC-FFB1-69CB-D17DFCFD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BDD09-007D-01B9-980B-9D58825E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3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heme" Target="../theme/them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ECDA28-2148-71EA-7A4C-3AC59322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DA454C-86E8-D71D-AD1D-D03AF0F5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1B5FE-5E9A-D391-444C-97F87086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E0089-AF6F-3143-0438-DE41B1B44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A7EEC-9E98-F231-E574-63037E5B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CD7A38E9-9F7C-BCAE-CE81-F44C7B92B27D}"/>
              </a:ext>
            </a:extLst>
          </p:cNvPr>
          <p:cNvSpPr txBox="1">
            <a:spLocks/>
          </p:cNvSpPr>
          <p:nvPr/>
        </p:nvSpPr>
        <p:spPr>
          <a:xfrm>
            <a:off x="9123995" y="6527598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pt-BR" sz="1867" smtClean="0"/>
              <a:pPr/>
              <a:t>‹nº›</a:t>
            </a:fld>
            <a:endParaRPr lang="pt-BR" sz="1867"/>
          </a:p>
        </p:txBody>
      </p:sp>
      <p:sp>
        <p:nvSpPr>
          <p:cNvPr id="8" name="Google Shape;15;p2">
            <a:extLst>
              <a:ext uri="{FF2B5EF4-FFF2-40B4-BE49-F238E27FC236}">
                <a16:creationId xmlns:a16="http://schemas.microsoft.com/office/drawing/2014/main" id="{A8BEC023-8ECC-0E46-48D7-C40930F2E8F3}"/>
              </a:ext>
            </a:extLst>
          </p:cNvPr>
          <p:cNvSpPr/>
          <p:nvPr/>
        </p:nvSpPr>
        <p:spPr>
          <a:xfrm rot="1800000">
            <a:off x="10595300" y="5160500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6;p2">
            <a:extLst>
              <a:ext uri="{FF2B5EF4-FFF2-40B4-BE49-F238E27FC236}">
                <a16:creationId xmlns:a16="http://schemas.microsoft.com/office/drawing/2014/main" id="{EAF2C049-190C-2217-2614-1AB8C089F656}"/>
              </a:ext>
            </a:extLst>
          </p:cNvPr>
          <p:cNvSpPr/>
          <p:nvPr/>
        </p:nvSpPr>
        <p:spPr>
          <a:xfrm rot="1800000">
            <a:off x="10984536" y="5549734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7;p2">
            <a:extLst>
              <a:ext uri="{FF2B5EF4-FFF2-40B4-BE49-F238E27FC236}">
                <a16:creationId xmlns:a16="http://schemas.microsoft.com/office/drawing/2014/main" id="{99D88312-77C0-7F41-6442-E6C85F8442A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r="7567" b="3357"/>
          <a:stretch/>
        </p:blipFill>
        <p:spPr>
          <a:xfrm>
            <a:off x="-1422873" y="-2244139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;p2">
            <a:extLst>
              <a:ext uri="{FF2B5EF4-FFF2-40B4-BE49-F238E27FC236}">
                <a16:creationId xmlns:a16="http://schemas.microsoft.com/office/drawing/2014/main" id="{7E8D377B-FE44-5A02-6951-F3A391DC39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10147" t="2372" r="8248"/>
          <a:stretch/>
        </p:blipFill>
        <p:spPr>
          <a:xfrm>
            <a:off x="7003097" y="5584371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;p2">
            <a:extLst>
              <a:ext uri="{FF2B5EF4-FFF2-40B4-BE49-F238E27FC236}">
                <a16:creationId xmlns:a16="http://schemas.microsoft.com/office/drawing/2014/main" id="{1D819D04-7FB6-F932-A60F-A61987B144B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2325947" y="1736059"/>
            <a:ext cx="3919544" cy="3605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;p2">
            <a:extLst>
              <a:ext uri="{FF2B5EF4-FFF2-40B4-BE49-F238E27FC236}">
                <a16:creationId xmlns:a16="http://schemas.microsoft.com/office/drawing/2014/main" id="{2BA1EB19-A1CC-7DC2-AE41-60432A634C8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367809" y="1892830"/>
            <a:ext cx="3472364" cy="79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1;p2">
            <a:extLst>
              <a:ext uri="{FF2B5EF4-FFF2-40B4-BE49-F238E27FC236}">
                <a16:creationId xmlns:a16="http://schemas.microsoft.com/office/drawing/2014/main" id="{EF38B43B-6CDE-8C1E-6D2A-17F5F238F1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11004" t="5653" r="10261"/>
          <a:stretch/>
        </p:blipFill>
        <p:spPr>
          <a:xfrm>
            <a:off x="5460046" y="5578986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;p2">
            <a:extLst>
              <a:ext uri="{FF2B5EF4-FFF2-40B4-BE49-F238E27FC236}">
                <a16:creationId xmlns:a16="http://schemas.microsoft.com/office/drawing/2014/main" id="{140D2B36-F9DE-29F1-9323-5C8A709F81D0}"/>
              </a:ext>
            </a:extLst>
          </p:cNvPr>
          <p:cNvSpPr/>
          <p:nvPr/>
        </p:nvSpPr>
        <p:spPr>
          <a:xfrm rot="18900000">
            <a:off x="2510373" y="673807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3;p2">
            <a:extLst>
              <a:ext uri="{FF2B5EF4-FFF2-40B4-BE49-F238E27FC236}">
                <a16:creationId xmlns:a16="http://schemas.microsoft.com/office/drawing/2014/main" id="{95FC1CA3-88D1-AADF-B069-0E4D149BC467}"/>
              </a:ext>
            </a:extLst>
          </p:cNvPr>
          <p:cNvSpPr/>
          <p:nvPr/>
        </p:nvSpPr>
        <p:spPr>
          <a:xfrm rot="18900000">
            <a:off x="3074198" y="352399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;p2">
            <a:extLst>
              <a:ext uri="{FF2B5EF4-FFF2-40B4-BE49-F238E27FC236}">
                <a16:creationId xmlns:a16="http://schemas.microsoft.com/office/drawing/2014/main" id="{79B686C1-96B5-1FC5-E370-705FC2068CE5}"/>
              </a:ext>
            </a:extLst>
          </p:cNvPr>
          <p:cNvSpPr/>
          <p:nvPr/>
        </p:nvSpPr>
        <p:spPr>
          <a:xfrm rot="18900000">
            <a:off x="9502593" y="603663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;p2">
            <a:extLst>
              <a:ext uri="{FF2B5EF4-FFF2-40B4-BE49-F238E27FC236}">
                <a16:creationId xmlns:a16="http://schemas.microsoft.com/office/drawing/2014/main" id="{C8F9E4CE-41AE-9B7A-BD7E-C204B9022140}"/>
              </a:ext>
            </a:extLst>
          </p:cNvPr>
          <p:cNvSpPr/>
          <p:nvPr/>
        </p:nvSpPr>
        <p:spPr>
          <a:xfrm rot="18900000">
            <a:off x="699614" y="561866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6;p2">
            <a:extLst>
              <a:ext uri="{FF2B5EF4-FFF2-40B4-BE49-F238E27FC236}">
                <a16:creationId xmlns:a16="http://schemas.microsoft.com/office/drawing/2014/main" id="{3EC8A07F-9A54-F351-0789-8822393E716A}"/>
              </a:ext>
            </a:extLst>
          </p:cNvPr>
          <p:cNvSpPr/>
          <p:nvPr/>
        </p:nvSpPr>
        <p:spPr>
          <a:xfrm>
            <a:off x="10441724" y="539235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0" name="Google Shape;27;p2">
            <a:extLst>
              <a:ext uri="{FF2B5EF4-FFF2-40B4-BE49-F238E27FC236}">
                <a16:creationId xmlns:a16="http://schemas.microsoft.com/office/drawing/2014/main" id="{E6D84945-F833-4723-9445-6CC8FA35A234}"/>
              </a:ext>
            </a:extLst>
          </p:cNvPr>
          <p:cNvSpPr/>
          <p:nvPr/>
        </p:nvSpPr>
        <p:spPr>
          <a:xfrm>
            <a:off x="2063555" y="1489999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1" name="Google Shape;28;p2">
            <a:extLst>
              <a:ext uri="{FF2B5EF4-FFF2-40B4-BE49-F238E27FC236}">
                <a16:creationId xmlns:a16="http://schemas.microsoft.com/office/drawing/2014/main" id="{D3E5FB38-36DB-B3DF-F255-18644EBB578B}"/>
              </a:ext>
            </a:extLst>
          </p:cNvPr>
          <p:cNvSpPr/>
          <p:nvPr/>
        </p:nvSpPr>
        <p:spPr>
          <a:xfrm rot="18900000">
            <a:off x="11262604" y="805361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9;p2">
            <a:extLst>
              <a:ext uri="{FF2B5EF4-FFF2-40B4-BE49-F238E27FC236}">
                <a16:creationId xmlns:a16="http://schemas.microsoft.com/office/drawing/2014/main" id="{C4D0D69D-2C25-196E-3D97-9222406339E9}"/>
              </a:ext>
            </a:extLst>
          </p:cNvPr>
          <p:cNvSpPr/>
          <p:nvPr/>
        </p:nvSpPr>
        <p:spPr>
          <a:xfrm rot="18900000">
            <a:off x="11315214" y="1128027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30;p2">
            <a:extLst>
              <a:ext uri="{FF2B5EF4-FFF2-40B4-BE49-F238E27FC236}">
                <a16:creationId xmlns:a16="http://schemas.microsoft.com/office/drawing/2014/main" id="{68675CFA-6F56-C79A-48C4-1B55786B7634}"/>
              </a:ext>
            </a:extLst>
          </p:cNvPr>
          <p:cNvSpPr/>
          <p:nvPr/>
        </p:nvSpPr>
        <p:spPr>
          <a:xfrm rot="18900000">
            <a:off x="605418" y="594327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1;p2">
            <a:extLst>
              <a:ext uri="{FF2B5EF4-FFF2-40B4-BE49-F238E27FC236}">
                <a16:creationId xmlns:a16="http://schemas.microsoft.com/office/drawing/2014/main" id="{5C4CC921-0BE4-2D67-CA18-3B6926730953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29856" b="27693"/>
          <a:stretch/>
        </p:blipFill>
        <p:spPr>
          <a:xfrm>
            <a:off x="3192229" y="5997700"/>
            <a:ext cx="1271591" cy="275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32;p2">
            <a:extLst>
              <a:ext uri="{FF2B5EF4-FFF2-40B4-BE49-F238E27FC236}">
                <a16:creationId xmlns:a16="http://schemas.microsoft.com/office/drawing/2014/main" id="{D7D48B52-01CA-01FE-6481-229CE3FC694C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05766" y="5712861"/>
            <a:ext cx="633103" cy="84556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3;p2">
            <a:extLst>
              <a:ext uri="{FF2B5EF4-FFF2-40B4-BE49-F238E27FC236}">
                <a16:creationId xmlns:a16="http://schemas.microsoft.com/office/drawing/2014/main" id="{71B06C7D-6F7E-F0DE-F815-51B76FC32030}"/>
              </a:ext>
            </a:extLst>
          </p:cNvPr>
          <p:cNvSpPr/>
          <p:nvPr/>
        </p:nvSpPr>
        <p:spPr>
          <a:xfrm>
            <a:off x="-2438851" y="-369635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  <p:sp>
        <p:nvSpPr>
          <p:cNvPr id="27" name="Google Shape;34;p2">
            <a:extLst>
              <a:ext uri="{FF2B5EF4-FFF2-40B4-BE49-F238E27FC236}">
                <a16:creationId xmlns:a16="http://schemas.microsoft.com/office/drawing/2014/main" id="{6A7A1E6F-F15B-C0E7-9CAA-8A3693B2ECD6}"/>
              </a:ext>
            </a:extLst>
          </p:cNvPr>
          <p:cNvSpPr/>
          <p:nvPr/>
        </p:nvSpPr>
        <p:spPr>
          <a:xfrm>
            <a:off x="-2044709" y="24507"/>
            <a:ext cx="3244167" cy="3244167"/>
          </a:xfrm>
          <a:prstGeom prst="ellipse">
            <a:avLst/>
          </a:prstGeom>
          <a:noFill/>
          <a:ln w="28575" cap="flat" cmpd="sng">
            <a:solidFill>
              <a:srgbClr val="0085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098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841F1-E7DE-FE47-0C1D-BC3EC752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23EE47-2B07-702F-71F3-2D1AAFEE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842DE0-1F60-6A4D-D60B-29E06287C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3795-96A2-4C66-A674-437E09C490CD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EF016-5A4E-0F63-7667-38CF8F402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D9875-8619-E354-2903-947EFC16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5A00-7D0C-4F74-8197-9E4519319FB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77;p5">
            <a:extLst>
              <a:ext uri="{FF2B5EF4-FFF2-40B4-BE49-F238E27FC236}">
                <a16:creationId xmlns:a16="http://schemas.microsoft.com/office/drawing/2014/main" id="{E87B80C4-EB58-84FE-613C-DBD59055CF25}"/>
              </a:ext>
            </a:extLst>
          </p:cNvPr>
          <p:cNvSpPr/>
          <p:nvPr/>
        </p:nvSpPr>
        <p:spPr>
          <a:xfrm rot="3166859">
            <a:off x="11771269" y="2342876"/>
            <a:ext cx="1242537" cy="1242537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8;p5">
            <a:extLst>
              <a:ext uri="{FF2B5EF4-FFF2-40B4-BE49-F238E27FC236}">
                <a16:creationId xmlns:a16="http://schemas.microsoft.com/office/drawing/2014/main" id="{CD39BF45-D2B9-AB67-86EB-DA751DFC325A}"/>
              </a:ext>
            </a:extLst>
          </p:cNvPr>
          <p:cNvSpPr/>
          <p:nvPr/>
        </p:nvSpPr>
        <p:spPr>
          <a:xfrm rot="3166859">
            <a:off x="11900429" y="2472037"/>
            <a:ext cx="984215" cy="984215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9;p5">
            <a:extLst>
              <a:ext uri="{FF2B5EF4-FFF2-40B4-BE49-F238E27FC236}">
                <a16:creationId xmlns:a16="http://schemas.microsoft.com/office/drawing/2014/main" id="{0C064426-2C12-D601-41D9-1F3E2BEE37BA}"/>
              </a:ext>
            </a:extLst>
          </p:cNvPr>
          <p:cNvSpPr/>
          <p:nvPr/>
        </p:nvSpPr>
        <p:spPr>
          <a:xfrm>
            <a:off x="-1551028" y="3044957"/>
            <a:ext cx="2016224" cy="2016224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0" name="Google Shape;80;p5">
            <a:extLst>
              <a:ext uri="{FF2B5EF4-FFF2-40B4-BE49-F238E27FC236}">
                <a16:creationId xmlns:a16="http://schemas.microsoft.com/office/drawing/2014/main" id="{D506472C-2FC1-ECDB-77A0-1CEDDCEE8A48}"/>
              </a:ext>
            </a:extLst>
          </p:cNvPr>
          <p:cNvSpPr/>
          <p:nvPr/>
        </p:nvSpPr>
        <p:spPr>
          <a:xfrm>
            <a:off x="-1353958" y="3242027"/>
            <a:ext cx="1622084" cy="1622084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1" name="Google Shape;87;p5">
            <a:extLst>
              <a:ext uri="{FF2B5EF4-FFF2-40B4-BE49-F238E27FC236}">
                <a16:creationId xmlns:a16="http://schemas.microsoft.com/office/drawing/2014/main" id="{B5CD13A3-51A8-151F-0C56-E5EF1EF84A67}"/>
              </a:ext>
            </a:extLst>
          </p:cNvPr>
          <p:cNvSpPr/>
          <p:nvPr/>
        </p:nvSpPr>
        <p:spPr>
          <a:xfrm rot="18900000">
            <a:off x="559517" y="397128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8;p5">
            <a:extLst>
              <a:ext uri="{FF2B5EF4-FFF2-40B4-BE49-F238E27FC236}">
                <a16:creationId xmlns:a16="http://schemas.microsoft.com/office/drawing/2014/main" id="{6E706EC8-B8B2-59CE-8FB7-7A8E8727AE9C}"/>
              </a:ext>
            </a:extLst>
          </p:cNvPr>
          <p:cNvSpPr/>
          <p:nvPr/>
        </p:nvSpPr>
        <p:spPr>
          <a:xfrm rot="18900000">
            <a:off x="11597961" y="5861524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89;p5">
            <a:extLst>
              <a:ext uri="{FF2B5EF4-FFF2-40B4-BE49-F238E27FC236}">
                <a16:creationId xmlns:a16="http://schemas.microsoft.com/office/drawing/2014/main" id="{2C925369-936C-C2FA-6C99-C246201A913E}"/>
              </a:ext>
            </a:extLst>
          </p:cNvPr>
          <p:cNvSpPr/>
          <p:nvPr/>
        </p:nvSpPr>
        <p:spPr>
          <a:xfrm rot="18900000">
            <a:off x="11650571" y="6184190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0;p5">
            <a:extLst>
              <a:ext uri="{FF2B5EF4-FFF2-40B4-BE49-F238E27FC236}">
                <a16:creationId xmlns:a16="http://schemas.microsoft.com/office/drawing/2014/main" id="{995A545E-BB38-D099-1B16-471186905DB2}"/>
              </a:ext>
            </a:extLst>
          </p:cNvPr>
          <p:cNvSpPr/>
          <p:nvPr/>
        </p:nvSpPr>
        <p:spPr>
          <a:xfrm rot="18900000">
            <a:off x="465321" y="721732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91;p5">
            <a:extLst>
              <a:ext uri="{FF2B5EF4-FFF2-40B4-BE49-F238E27FC236}">
                <a16:creationId xmlns:a16="http://schemas.microsoft.com/office/drawing/2014/main" id="{95B53BAD-4758-1860-100C-D0DCC318FC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7597" y="6049916"/>
            <a:ext cx="470425" cy="62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92;p5">
            <a:extLst>
              <a:ext uri="{FF2B5EF4-FFF2-40B4-BE49-F238E27FC236}">
                <a16:creationId xmlns:a16="http://schemas.microsoft.com/office/drawing/2014/main" id="{320E8BB2-4E44-8F5F-0EAB-B475861BC7A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7446"/>
          <a:stretch/>
        </p:blipFill>
        <p:spPr>
          <a:xfrm>
            <a:off x="5846812" y="356659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93;p5">
            <a:extLst>
              <a:ext uri="{FF2B5EF4-FFF2-40B4-BE49-F238E27FC236}">
                <a16:creationId xmlns:a16="http://schemas.microsoft.com/office/drawing/2014/main" id="{5B5DB85B-8FFD-E319-92BE-19D86036706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151038" y="5953703"/>
            <a:ext cx="3247281" cy="29869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5">
            <a:extLst>
              <a:ext uri="{FF2B5EF4-FFF2-40B4-BE49-F238E27FC236}">
                <a16:creationId xmlns:a16="http://schemas.microsoft.com/office/drawing/2014/main" id="{DDD34798-24E3-AC28-3B59-9FF348B6AEB1}"/>
              </a:ext>
            </a:extLst>
          </p:cNvPr>
          <p:cNvSpPr/>
          <p:nvPr/>
        </p:nvSpPr>
        <p:spPr>
          <a:xfrm>
            <a:off x="427990" y="4768100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96;p5">
            <a:extLst>
              <a:ext uri="{FF2B5EF4-FFF2-40B4-BE49-F238E27FC236}">
                <a16:creationId xmlns:a16="http://schemas.microsoft.com/office/drawing/2014/main" id="{1DBA49F3-F8B0-AA39-04D3-6F210702B09C}"/>
              </a:ext>
            </a:extLst>
          </p:cNvPr>
          <p:cNvSpPr/>
          <p:nvPr/>
        </p:nvSpPr>
        <p:spPr>
          <a:xfrm>
            <a:off x="11220459" y="1997615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20" name="Google Shape;97;p5">
            <a:extLst>
              <a:ext uri="{FF2B5EF4-FFF2-40B4-BE49-F238E27FC236}">
                <a16:creationId xmlns:a16="http://schemas.microsoft.com/office/drawing/2014/main" id="{954FC218-289B-F551-51D9-723B77936EBD}"/>
              </a:ext>
            </a:extLst>
          </p:cNvPr>
          <p:cNvSpPr/>
          <p:nvPr/>
        </p:nvSpPr>
        <p:spPr>
          <a:xfrm rot="18900000">
            <a:off x="143588" y="5765312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8;p5">
            <a:extLst>
              <a:ext uri="{FF2B5EF4-FFF2-40B4-BE49-F238E27FC236}">
                <a16:creationId xmlns:a16="http://schemas.microsoft.com/office/drawing/2014/main" id="{826F26F3-E70A-B083-0160-FF1D401AED3B}"/>
              </a:ext>
            </a:extLst>
          </p:cNvPr>
          <p:cNvSpPr/>
          <p:nvPr/>
        </p:nvSpPr>
        <p:spPr>
          <a:xfrm rot="18900000">
            <a:off x="-50247" y="5444840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9;p5">
            <a:extLst>
              <a:ext uri="{FF2B5EF4-FFF2-40B4-BE49-F238E27FC236}">
                <a16:creationId xmlns:a16="http://schemas.microsoft.com/office/drawing/2014/main" id="{52EFBAE6-485E-715F-06C4-815F93B135BF}"/>
              </a:ext>
            </a:extLst>
          </p:cNvPr>
          <p:cNvSpPr/>
          <p:nvPr/>
        </p:nvSpPr>
        <p:spPr>
          <a:xfrm rot="18900000">
            <a:off x="11752780" y="1484729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5">
            <a:extLst>
              <a:ext uri="{FF2B5EF4-FFF2-40B4-BE49-F238E27FC236}">
                <a16:creationId xmlns:a16="http://schemas.microsoft.com/office/drawing/2014/main" id="{BA55CA6E-A05B-B0C1-8F96-BE30FC6F57D9}"/>
              </a:ext>
            </a:extLst>
          </p:cNvPr>
          <p:cNvSpPr/>
          <p:nvPr/>
        </p:nvSpPr>
        <p:spPr>
          <a:xfrm rot="18900000">
            <a:off x="11558945" y="1164257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0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A7BEA-E9BD-601B-619B-7349ECA8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AD685B-F0A7-37D0-E5BD-952BAFD38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E7812-1FE0-0EC8-BDA6-BAFF0EEA7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CF71B-743F-40F8-8271-57EE9D4FE1B1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561FC2-A59C-2A08-00B4-ED08BFAF9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1E90A-A5E1-D522-C9E3-583A80BBE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501D6-CACF-4C58-8FE0-9D4F587E6F6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Google Shape;37;p3">
            <a:extLst>
              <a:ext uri="{FF2B5EF4-FFF2-40B4-BE49-F238E27FC236}">
                <a16:creationId xmlns:a16="http://schemas.microsoft.com/office/drawing/2014/main" id="{B2C83C2C-AA06-99A8-D88A-6BAD7809974E}"/>
              </a:ext>
            </a:extLst>
          </p:cNvPr>
          <p:cNvSpPr txBox="1"/>
          <p:nvPr/>
        </p:nvSpPr>
        <p:spPr>
          <a:xfrm>
            <a:off x="9859761" y="6633502"/>
            <a:ext cx="28448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8;p3">
            <a:extLst>
              <a:ext uri="{FF2B5EF4-FFF2-40B4-BE49-F238E27FC236}">
                <a16:creationId xmlns:a16="http://schemas.microsoft.com/office/drawing/2014/main" id="{809F1CC5-5FBF-A5B4-2AEF-ACB7BB6F0067}"/>
              </a:ext>
            </a:extLst>
          </p:cNvPr>
          <p:cNvSpPr/>
          <p:nvPr/>
        </p:nvSpPr>
        <p:spPr>
          <a:xfrm>
            <a:off x="-2438851" y="-2139619"/>
            <a:ext cx="4032448" cy="4032448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9" name="Google Shape;39;p3">
            <a:extLst>
              <a:ext uri="{FF2B5EF4-FFF2-40B4-BE49-F238E27FC236}">
                <a16:creationId xmlns:a16="http://schemas.microsoft.com/office/drawing/2014/main" id="{668FB2F6-9034-B177-3841-80659480CC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67" b="3357"/>
          <a:stretch/>
        </p:blipFill>
        <p:spPr>
          <a:xfrm rot="3913033">
            <a:off x="-3274013" y="396822"/>
            <a:ext cx="5702773" cy="38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0;p3">
            <a:extLst>
              <a:ext uri="{FF2B5EF4-FFF2-40B4-BE49-F238E27FC236}">
                <a16:creationId xmlns:a16="http://schemas.microsoft.com/office/drawing/2014/main" id="{84B5DCB6-EDB5-0B68-07F1-EA70BB0B150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147" t="2372" r="8248"/>
          <a:stretch/>
        </p:blipFill>
        <p:spPr>
          <a:xfrm rot="14673605">
            <a:off x="10411601" y="2222337"/>
            <a:ext cx="4927601" cy="3952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1;p3">
            <a:extLst>
              <a:ext uri="{FF2B5EF4-FFF2-40B4-BE49-F238E27FC236}">
                <a16:creationId xmlns:a16="http://schemas.microsoft.com/office/drawing/2014/main" id="{0AD43B66-CFAB-8F25-785D-01D9C2C0359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93937" y="3229551"/>
            <a:ext cx="3919544" cy="3605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;p3">
            <a:extLst>
              <a:ext uri="{FF2B5EF4-FFF2-40B4-BE49-F238E27FC236}">
                <a16:creationId xmlns:a16="http://schemas.microsoft.com/office/drawing/2014/main" id="{C3FB4E31-8EA9-29AC-438C-1DBB9919CA23}"/>
              </a:ext>
            </a:extLst>
          </p:cNvPr>
          <p:cNvSpPr/>
          <p:nvPr/>
        </p:nvSpPr>
        <p:spPr>
          <a:xfrm>
            <a:off x="-2044709" y="-1745477"/>
            <a:ext cx="3244167" cy="324416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13" name="Google Shape;43;p3">
            <a:extLst>
              <a:ext uri="{FF2B5EF4-FFF2-40B4-BE49-F238E27FC236}">
                <a16:creationId xmlns:a16="http://schemas.microsoft.com/office/drawing/2014/main" id="{83EC011F-E836-7622-B6AD-493814684A0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77446"/>
          <a:stretch/>
        </p:blipFill>
        <p:spPr>
          <a:xfrm>
            <a:off x="5860788" y="551635"/>
            <a:ext cx="470425" cy="4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44;p3">
            <a:extLst>
              <a:ext uri="{FF2B5EF4-FFF2-40B4-BE49-F238E27FC236}">
                <a16:creationId xmlns:a16="http://schemas.microsoft.com/office/drawing/2014/main" id="{6586DD00-3B0F-7A37-F096-5E1D3A7736F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1004" t="5653" r="10261"/>
          <a:stretch/>
        </p:blipFill>
        <p:spPr>
          <a:xfrm>
            <a:off x="10992545" y="2264305"/>
            <a:ext cx="3086100" cy="34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45;p3">
            <a:extLst>
              <a:ext uri="{FF2B5EF4-FFF2-40B4-BE49-F238E27FC236}">
                <a16:creationId xmlns:a16="http://schemas.microsoft.com/office/drawing/2014/main" id="{6E8E70AB-A0B5-4F9A-14B1-006832DC9C88}"/>
              </a:ext>
            </a:extLst>
          </p:cNvPr>
          <p:cNvSpPr/>
          <p:nvPr/>
        </p:nvSpPr>
        <p:spPr>
          <a:xfrm rot="18900000">
            <a:off x="552614" y="312299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6;p3">
            <a:extLst>
              <a:ext uri="{FF2B5EF4-FFF2-40B4-BE49-F238E27FC236}">
                <a16:creationId xmlns:a16="http://schemas.microsoft.com/office/drawing/2014/main" id="{CDE5116F-C5D5-DC5B-3B40-6158AB3AC17E}"/>
              </a:ext>
            </a:extLst>
          </p:cNvPr>
          <p:cNvSpPr/>
          <p:nvPr/>
        </p:nvSpPr>
        <p:spPr>
          <a:xfrm rot="18900000">
            <a:off x="358780" y="2802522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7;p3">
            <a:extLst>
              <a:ext uri="{FF2B5EF4-FFF2-40B4-BE49-F238E27FC236}">
                <a16:creationId xmlns:a16="http://schemas.microsoft.com/office/drawing/2014/main" id="{26CA2413-2CE1-02B4-A2EA-0EA12A0653F2}"/>
              </a:ext>
            </a:extLst>
          </p:cNvPr>
          <p:cNvSpPr/>
          <p:nvPr/>
        </p:nvSpPr>
        <p:spPr>
          <a:xfrm rot="18900000">
            <a:off x="713164" y="5772276"/>
            <a:ext cx="188393" cy="188393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;p3">
            <a:extLst>
              <a:ext uri="{FF2B5EF4-FFF2-40B4-BE49-F238E27FC236}">
                <a16:creationId xmlns:a16="http://schemas.microsoft.com/office/drawing/2014/main" id="{81A6C730-BF99-E03A-9EA1-DE555A9E8EAA}"/>
              </a:ext>
            </a:extLst>
          </p:cNvPr>
          <p:cNvSpPr/>
          <p:nvPr/>
        </p:nvSpPr>
        <p:spPr>
          <a:xfrm>
            <a:off x="1021457" y="2763503"/>
            <a:ext cx="160492" cy="160492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sp>
        <p:nvSpPr>
          <p:cNvPr id="19" name="Google Shape;49;p3">
            <a:extLst>
              <a:ext uri="{FF2B5EF4-FFF2-40B4-BE49-F238E27FC236}">
                <a16:creationId xmlns:a16="http://schemas.microsoft.com/office/drawing/2014/main" id="{81842733-98C5-2D9E-D110-52A03CC45025}"/>
              </a:ext>
            </a:extLst>
          </p:cNvPr>
          <p:cNvSpPr/>
          <p:nvPr/>
        </p:nvSpPr>
        <p:spPr>
          <a:xfrm rot="18900000">
            <a:off x="11262604" y="1041216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0;p3">
            <a:extLst>
              <a:ext uri="{FF2B5EF4-FFF2-40B4-BE49-F238E27FC236}">
                <a16:creationId xmlns:a16="http://schemas.microsoft.com/office/drawing/2014/main" id="{2AA31207-D373-D148-C07D-B503EC357AD9}"/>
              </a:ext>
            </a:extLst>
          </p:cNvPr>
          <p:cNvSpPr/>
          <p:nvPr/>
        </p:nvSpPr>
        <p:spPr>
          <a:xfrm rot="18900000">
            <a:off x="11315214" y="1363882"/>
            <a:ext cx="271559" cy="271559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-2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51;p3">
            <a:extLst>
              <a:ext uri="{FF2B5EF4-FFF2-40B4-BE49-F238E27FC236}">
                <a16:creationId xmlns:a16="http://schemas.microsoft.com/office/drawing/2014/main" id="{B4EACA6B-D803-1892-6231-7C3BD60031A9}"/>
              </a:ext>
            </a:extLst>
          </p:cNvPr>
          <p:cNvSpPr/>
          <p:nvPr/>
        </p:nvSpPr>
        <p:spPr>
          <a:xfrm rot="18900000">
            <a:off x="618968" y="6096880"/>
            <a:ext cx="376785" cy="376785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53;p3">
            <a:extLst>
              <a:ext uri="{FF2B5EF4-FFF2-40B4-BE49-F238E27FC236}">
                <a16:creationId xmlns:a16="http://schemas.microsoft.com/office/drawing/2014/main" id="{EDA833F6-F369-E770-7E35-7154DD68EF45}"/>
              </a:ext>
            </a:extLst>
          </p:cNvPr>
          <p:cNvSpPr/>
          <p:nvPr/>
        </p:nvSpPr>
        <p:spPr>
          <a:xfrm rot="3166859">
            <a:off x="10783555" y="5078149"/>
            <a:ext cx="3744416" cy="3744416"/>
          </a:xfrm>
          <a:prstGeom prst="rect">
            <a:avLst/>
          </a:prstGeom>
          <a:solidFill>
            <a:srgbClr val="3012AC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4;p3">
            <a:extLst>
              <a:ext uri="{FF2B5EF4-FFF2-40B4-BE49-F238E27FC236}">
                <a16:creationId xmlns:a16="http://schemas.microsoft.com/office/drawing/2014/main" id="{6B351D3E-C050-89B1-63B5-9D3767CB84A6}"/>
              </a:ext>
            </a:extLst>
          </p:cNvPr>
          <p:cNvSpPr/>
          <p:nvPr/>
        </p:nvSpPr>
        <p:spPr>
          <a:xfrm rot="3166859">
            <a:off x="11172790" y="5467383"/>
            <a:ext cx="2965953" cy="2965953"/>
          </a:xfrm>
          <a:prstGeom prst="rect">
            <a:avLst/>
          </a:prstGeom>
          <a:noFill/>
          <a:ln w="38100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55;p3">
            <a:extLst>
              <a:ext uri="{FF2B5EF4-FFF2-40B4-BE49-F238E27FC236}">
                <a16:creationId xmlns:a16="http://schemas.microsoft.com/office/drawing/2014/main" id="{0DE3F7A8-8E85-F763-6CF9-F2DF29EE74FC}"/>
              </a:ext>
            </a:extLst>
          </p:cNvPr>
          <p:cNvSpPr/>
          <p:nvPr/>
        </p:nvSpPr>
        <p:spPr>
          <a:xfrm rot="18900000">
            <a:off x="11249073" y="2198414"/>
            <a:ext cx="376785" cy="376785"/>
          </a:xfrm>
          <a:prstGeom prst="rect">
            <a:avLst/>
          </a:prstGeom>
          <a:noFill/>
          <a:ln w="28575" cap="flat" cmpd="sng">
            <a:solidFill>
              <a:srgbClr val="00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56;p3">
            <a:extLst>
              <a:ext uri="{FF2B5EF4-FFF2-40B4-BE49-F238E27FC236}">
                <a16:creationId xmlns:a16="http://schemas.microsoft.com/office/drawing/2014/main" id="{141A6A77-075A-4C3B-041F-E7E9B0F92536}"/>
              </a:ext>
            </a:extLst>
          </p:cNvPr>
          <p:cNvSpPr/>
          <p:nvPr/>
        </p:nvSpPr>
        <p:spPr>
          <a:xfrm>
            <a:off x="11058446" y="4327032"/>
            <a:ext cx="192021" cy="192021"/>
          </a:xfrm>
          <a:prstGeom prst="ellipse">
            <a:avLst/>
          </a:prstGeom>
          <a:solidFill>
            <a:srgbClr val="07B0D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867"/>
          </a:p>
        </p:txBody>
      </p:sp>
      <p:pic>
        <p:nvPicPr>
          <p:cNvPr id="26" name="Google Shape;57;p3">
            <a:extLst>
              <a:ext uri="{FF2B5EF4-FFF2-40B4-BE49-F238E27FC236}">
                <a16:creationId xmlns:a16="http://schemas.microsoft.com/office/drawing/2014/main" id="{F513FB18-63C1-D73B-9EAC-9EAC6CDE691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17597" y="5969056"/>
            <a:ext cx="470425" cy="6282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1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backscattered-sig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nuclearweaponarchive.org/Usa/Weapons/Spartanwarhd.jpg" TargetMode="External"/><Relationship Id="rId4" Type="http://schemas.openxmlformats.org/officeDocument/2006/relationships/hyperlink" Target="https://www.bizjournals.com/albuquerque/blog/morning-edition/2012/08/lanl-honors-labs-tech-transfer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adget.com/2011-11-29-charles-walton-father-of-rfid-technology-dies-at-89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e01.alicdn.com/kf/HTB1sG5nlSMmBKNjSZTEq6ysKpXaQ/X60pces-pre-o-de-f-brica-FDX-A-bioglass-125-khz-freq-ncia-etiqueta-de-vidro.jpg_q50.jpg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resource.com/0x0/f2/albu/g8/M01/A7/%20%20D0/rBVaV10teQqAWFAWAAJioy4mncQ562.jpg/uhf-rfid-%20%20card-reader-6m-long-distance-range.jpg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en/c/ca/Auto-ID_Labs-logo.jpg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wand.com/en/Mifare" TargetMode="External"/><Relationship Id="rId13" Type="http://schemas.openxmlformats.org/officeDocument/2006/relationships/hyperlink" Target="http://www.iso.org/iso/home/store/catalogue_ics/catalogue_detail_ics.htm?csnumber=62539" TargetMode="External"/><Relationship Id="rId3" Type="http://schemas.openxmlformats.org/officeDocument/2006/relationships/hyperlink" Target="http://www.iso.org/iso/home/store/catalogue_ics/catalogue_detail_ics.htm?csnumber=46146" TargetMode="External"/><Relationship Id="rId7" Type="http://schemas.openxmlformats.org/officeDocument/2006/relationships/hyperlink" Target="https://www.wikiwand.com/en/ISO/IEC_14443" TargetMode="External"/><Relationship Id="rId12" Type="http://schemas.openxmlformats.org/officeDocument/2006/relationships/hyperlink" Target="https://www.wikiwand.com/en/Microwave" TargetMode="External"/><Relationship Id="rId2" Type="http://schemas.openxmlformats.org/officeDocument/2006/relationships/hyperlink" Target="https://www.wikiwand.com/en/ISO/IEC_18000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wikiwand.com/en/ISO/IEC_15693" TargetMode="External"/><Relationship Id="rId11" Type="http://schemas.openxmlformats.org/officeDocument/2006/relationships/hyperlink" Target="https://www.wikiwand.com/en/Radio-frequency_identification#citenote16" TargetMode="External"/><Relationship Id="rId5" Type="http://schemas.openxmlformats.org/officeDocument/2006/relationships/hyperlink" Target="https://www.wikiwand.com/en/ISO/IEC_18000-3" TargetMode="External"/><Relationship Id="rId10" Type="http://schemas.openxmlformats.org/officeDocument/2006/relationships/hyperlink" Target="https://www.iso.org/standard/59644.html" TargetMode="External"/><Relationship Id="rId4" Type="http://schemas.openxmlformats.org/officeDocument/2006/relationships/hyperlink" Target="https://www.wikiwand.com/en/ISM_band" TargetMode="External"/><Relationship Id="rId9" Type="http://schemas.openxmlformats.org/officeDocument/2006/relationships/hyperlink" Target="https://www.iso.org/standard/57336.html" TargetMode="External"/><Relationship Id="rId14" Type="http://schemas.openxmlformats.org/officeDocument/2006/relationships/hyperlink" Target="https://www.wikiwand.com/en/Radio-frequency_identific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anus.org/vertigo/arquivos/tech_gizmos/esses_homens_lo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aily.social/10-weird-jobs-that-our-ancestors-have-done-if-you-think-your-job-sucks/" TargetMode="External"/><Relationship Id="rId4" Type="http://schemas.openxmlformats.org/officeDocument/2006/relationships/hyperlink" Target="http://www.insanus.org/vertigo/arquivos/tech_gizmos/esses_homens_lo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sanus.org/vertigo/arquivos/tech_gizmos/esses_homens_lo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way.com.br/o-dia-da-infamia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topics/computer-science/backscattered-sig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6400" y="3276600"/>
            <a:ext cx="9844088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Redes </a:t>
            </a:r>
            <a:r>
              <a:rPr sz="4800" spc="-5" dirty="0">
                <a:latin typeface="Calibri"/>
                <a:cs typeface="Calibri"/>
              </a:rPr>
              <a:t>Sem Fio </a:t>
            </a:r>
            <a:r>
              <a:rPr sz="4800" dirty="0">
                <a:latin typeface="Calibri"/>
                <a:cs typeface="Calibri"/>
              </a:rPr>
              <a:t>e </a:t>
            </a:r>
            <a:r>
              <a:rPr sz="4800" spc="-20" dirty="0">
                <a:latin typeface="Calibri"/>
                <a:cs typeface="Calibri"/>
              </a:rPr>
              <a:t>Internet </a:t>
            </a:r>
            <a:r>
              <a:rPr sz="4800" spc="-5" dirty="0">
                <a:latin typeface="Calibri"/>
                <a:cs typeface="Calibri"/>
              </a:rPr>
              <a:t>das </a:t>
            </a:r>
            <a:r>
              <a:rPr sz="4800" spc="-5" dirty="0" err="1">
                <a:latin typeface="Calibri"/>
                <a:cs typeface="Calibri"/>
              </a:rPr>
              <a:t>Coisas</a:t>
            </a:r>
            <a:r>
              <a:rPr sz="4800" spc="-5" dirty="0">
                <a:latin typeface="Calibri"/>
                <a:cs typeface="Calibri"/>
              </a:rPr>
              <a:t>  </a:t>
            </a:r>
            <a:r>
              <a:rPr sz="4800" dirty="0">
                <a:latin typeface="Calibri"/>
                <a:cs typeface="Calibri"/>
              </a:rPr>
              <a:t>A01</a:t>
            </a:r>
            <a:endParaRPr sz="4700" dirty="0">
              <a:latin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BC1E2C-3AB0-BC41-CFE6-BFB77BC6F43E}"/>
              </a:ext>
            </a:extLst>
          </p:cNvPr>
          <p:cNvSpPr txBox="1"/>
          <p:nvPr/>
        </p:nvSpPr>
        <p:spPr>
          <a:xfrm>
            <a:off x="7696200" y="6324600"/>
            <a:ext cx="1752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lang="pt-BR" sz="2000" spc="-20" dirty="0">
                <a:solidFill>
                  <a:schemeClr val="bg1"/>
                </a:solidFill>
                <a:latin typeface="Calibri"/>
                <a:cs typeface="Calibri"/>
              </a:rPr>
              <a:t>Andrey</a:t>
            </a:r>
            <a:r>
              <a:rPr lang="pt-BR" sz="2000" spc="2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pt-BR" sz="2000" dirty="0">
                <a:solidFill>
                  <a:schemeClr val="bg1"/>
                </a:solidFill>
                <a:latin typeface="Calibri"/>
                <a:cs typeface="Calibri"/>
              </a:rPr>
              <a:t>Bessa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274" y="2585179"/>
            <a:ext cx="9483451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>
                <a:latin typeface="Calibri"/>
                <a:cs typeface="Calibri"/>
              </a:rPr>
              <a:t>EAS </a:t>
            </a:r>
            <a:br>
              <a:rPr lang="pt-BR" sz="5400" spc="-20" dirty="0">
                <a:latin typeface="Calibri"/>
                <a:cs typeface="Calibri"/>
              </a:rPr>
            </a:br>
            <a:r>
              <a:rPr sz="5400" spc="-15" dirty="0">
                <a:latin typeface="Calibri"/>
                <a:cs typeface="Calibri"/>
              </a:rPr>
              <a:t>(Electronic </a:t>
            </a:r>
            <a:r>
              <a:rPr sz="5400" spc="-5" dirty="0">
                <a:latin typeface="Calibri"/>
                <a:cs typeface="Calibri"/>
              </a:rPr>
              <a:t>Article</a:t>
            </a:r>
            <a:r>
              <a:rPr sz="5400" spc="20" dirty="0">
                <a:latin typeface="Calibri"/>
                <a:cs typeface="Calibri"/>
              </a:rPr>
              <a:t> </a:t>
            </a:r>
            <a:r>
              <a:rPr sz="5400" spc="-5" dirty="0">
                <a:latin typeface="Calibri"/>
                <a:cs typeface="Calibri"/>
              </a:rPr>
              <a:t>Surveillance)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53682" y="3392240"/>
            <a:ext cx="4882988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sym typeface="Arial"/>
              </a:rPr>
              <a:t>Os sistemas de EAS consistem em um  dispositivo magnético embutido nos  produtos.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70746" y="4628071"/>
            <a:ext cx="48488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Diferente </a:t>
            </a:r>
            <a:r>
              <a:rPr sz="1800" spc="-5" dirty="0">
                <a:latin typeface="Verdana"/>
                <a:cs typeface="Verdana"/>
              </a:rPr>
              <a:t>do </a:t>
            </a:r>
            <a:r>
              <a:rPr sz="1800" spc="-15" dirty="0">
                <a:latin typeface="Verdana"/>
                <a:cs typeface="Verdana"/>
              </a:rPr>
              <a:t>RFID, </a:t>
            </a:r>
            <a:r>
              <a:rPr sz="1800" spc="-5" dirty="0">
                <a:latin typeface="Verdana"/>
                <a:cs typeface="Verdana"/>
              </a:rPr>
              <a:t>esse tipo </a:t>
            </a:r>
            <a:r>
              <a:rPr sz="1800" dirty="0">
                <a:latin typeface="Verdana"/>
                <a:cs typeface="Verdana"/>
              </a:rPr>
              <a:t>de </a:t>
            </a:r>
            <a:r>
              <a:rPr sz="1800" spc="-5" dirty="0">
                <a:latin typeface="Verdana"/>
                <a:cs typeface="Verdana"/>
              </a:rPr>
              <a:t>EAS não  </a:t>
            </a:r>
            <a:r>
              <a:rPr sz="1800" dirty="0">
                <a:latin typeface="Verdana"/>
                <a:cs typeface="Verdana"/>
              </a:rPr>
              <a:t>identifica </a:t>
            </a:r>
            <a:r>
              <a:rPr sz="1800" spc="-5" dirty="0">
                <a:latin typeface="Verdana"/>
                <a:cs typeface="Verdana"/>
              </a:rPr>
              <a:t>automaticamente </a:t>
            </a:r>
            <a:r>
              <a:rPr sz="1800" dirty="0">
                <a:latin typeface="Verdana"/>
                <a:cs typeface="Verdana"/>
              </a:rPr>
              <a:t>uma tag  </a:t>
            </a:r>
            <a:r>
              <a:rPr sz="1800" spc="-5" dirty="0">
                <a:latin typeface="Verdana"/>
                <a:cs typeface="Verdana"/>
              </a:rPr>
              <a:t>específica, apenas detecta </a:t>
            </a:r>
            <a:r>
              <a:rPr sz="1800" dirty="0">
                <a:latin typeface="Verdana"/>
                <a:cs typeface="Verdana"/>
              </a:rPr>
              <a:t>sua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presença.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6DD7D44-31D9-EDBB-388E-04D9A3524BBA}"/>
              </a:ext>
            </a:extLst>
          </p:cNvPr>
          <p:cNvGrpSpPr/>
          <p:nvPr/>
        </p:nvGrpSpPr>
        <p:grpSpPr>
          <a:xfrm>
            <a:off x="990600" y="1075122"/>
            <a:ext cx="5673852" cy="3889853"/>
            <a:chOff x="950975" y="2084832"/>
            <a:chExt cx="5673852" cy="3889853"/>
          </a:xfrm>
        </p:grpSpPr>
        <p:sp>
          <p:nvSpPr>
            <p:cNvPr id="2" name="object 2"/>
            <p:cNvSpPr/>
            <p:nvPr/>
          </p:nvSpPr>
          <p:spPr>
            <a:xfrm>
              <a:off x="950975" y="2243640"/>
              <a:ext cx="5673852" cy="37310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2124455" y="4590288"/>
              <a:ext cx="1811020" cy="462280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lIns="0" tIns="45085" rIns="0" bIns="0" rtlCol="0">
              <a:spAutoFit/>
            </a:bodyPr>
            <a:lstStyle/>
            <a:p>
              <a:pPr marL="196215" marR="106045" indent="-83820">
                <a:lnSpc>
                  <a:spcPct val="100000"/>
                </a:lnSpc>
                <a:spcBef>
                  <a:spcPts val="355"/>
                </a:spcBef>
              </a:pPr>
              <a:r>
                <a:rPr sz="1200" b="1" spc="-5" dirty="0">
                  <a:latin typeface="Verdana"/>
                  <a:cs typeface="Verdana"/>
                </a:rPr>
                <a:t>Campo do</a:t>
              </a:r>
              <a:r>
                <a:rPr sz="1200" b="1" spc="-75" dirty="0">
                  <a:latin typeface="Verdana"/>
                  <a:cs typeface="Verdana"/>
                </a:rPr>
                <a:t> </a:t>
              </a:r>
              <a:r>
                <a:rPr sz="1200" b="1" spc="-5" dirty="0">
                  <a:latin typeface="Verdana"/>
                  <a:cs typeface="Verdana"/>
                </a:rPr>
                <a:t>Sistema  menor que</a:t>
              </a:r>
              <a:r>
                <a:rPr sz="1200" b="1" spc="-35" dirty="0">
                  <a:latin typeface="Verdana"/>
                  <a:cs typeface="Verdana"/>
                </a:rPr>
                <a:t> </a:t>
              </a:r>
              <a:r>
                <a:rPr sz="1200" b="1" dirty="0">
                  <a:latin typeface="Verdana"/>
                  <a:cs typeface="Verdana"/>
                </a:rPr>
                <a:t>1kHZ</a:t>
              </a:r>
              <a:endParaRPr sz="1200">
                <a:latin typeface="Verdana"/>
                <a:cs typeface="Verdana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289297" y="3461130"/>
              <a:ext cx="1287145" cy="23939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400" b="1" spc="-5" dirty="0">
                  <a:latin typeface="Verdana"/>
                  <a:cs typeface="Verdana"/>
                </a:rPr>
                <a:t>Sinal </a:t>
              </a:r>
              <a:r>
                <a:rPr sz="1400" b="1" dirty="0">
                  <a:latin typeface="Verdana"/>
                  <a:cs typeface="Verdana"/>
                </a:rPr>
                <a:t>da</a:t>
              </a:r>
              <a:r>
                <a:rPr sz="1400" b="1" spc="-85" dirty="0">
                  <a:latin typeface="Verdana"/>
                  <a:cs typeface="Verdana"/>
                </a:rPr>
                <a:t> </a:t>
              </a:r>
              <a:r>
                <a:rPr sz="1400" b="1" dirty="0">
                  <a:latin typeface="Verdana"/>
                  <a:cs typeface="Verdana"/>
                </a:rPr>
                <a:t>TAG</a:t>
              </a:r>
              <a:endParaRPr sz="1400">
                <a:latin typeface="Verdana"/>
                <a:cs typeface="Verdana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387596" y="4191000"/>
              <a:ext cx="1043940" cy="277495"/>
            </a:xfrm>
            <a:custGeom>
              <a:avLst/>
              <a:gdLst/>
              <a:ahLst/>
              <a:cxnLst/>
              <a:rect l="l" t="t" r="r" b="b"/>
              <a:pathLst>
                <a:path w="1043939" h="277495">
                  <a:moveTo>
                    <a:pt x="1043939" y="0"/>
                  </a:moveTo>
                  <a:lnTo>
                    <a:pt x="0" y="0"/>
                  </a:lnTo>
                  <a:lnTo>
                    <a:pt x="0" y="277368"/>
                  </a:lnTo>
                  <a:lnTo>
                    <a:pt x="1043939" y="277368"/>
                  </a:lnTo>
                  <a:lnTo>
                    <a:pt x="1043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08504" y="2084832"/>
              <a:ext cx="2646045" cy="553720"/>
            </a:xfrm>
            <a:custGeom>
              <a:avLst/>
              <a:gdLst/>
              <a:ahLst/>
              <a:cxnLst/>
              <a:rect l="l" t="t" r="r" b="b"/>
              <a:pathLst>
                <a:path w="2646045" h="553719">
                  <a:moveTo>
                    <a:pt x="2645664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2645664" y="553212"/>
                  </a:lnTo>
                  <a:lnTo>
                    <a:pt x="2645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27609" y="4714113"/>
            <a:ext cx="1620520" cy="338455"/>
          </a:xfrm>
          <a:custGeom>
            <a:avLst/>
            <a:gdLst/>
            <a:ahLst/>
            <a:cxnLst/>
            <a:rect l="l" t="t" r="r" b="b"/>
            <a:pathLst>
              <a:path w="1620520" h="338454">
                <a:moveTo>
                  <a:pt x="1620012" y="0"/>
                </a:moveTo>
                <a:lnTo>
                  <a:pt x="0" y="0"/>
                </a:lnTo>
                <a:lnTo>
                  <a:pt x="0" y="338328"/>
                </a:lnTo>
                <a:lnTo>
                  <a:pt x="1620012" y="338328"/>
                </a:lnTo>
                <a:lnTo>
                  <a:pt x="1620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86692" y="4768730"/>
            <a:ext cx="1618615" cy="338455"/>
          </a:xfrm>
          <a:custGeom>
            <a:avLst/>
            <a:gdLst/>
            <a:ahLst/>
            <a:cxnLst/>
            <a:rect l="l" t="t" r="r" b="b"/>
            <a:pathLst>
              <a:path w="1618615" h="338454">
                <a:moveTo>
                  <a:pt x="1618488" y="0"/>
                </a:moveTo>
                <a:lnTo>
                  <a:pt x="0" y="0"/>
                </a:lnTo>
                <a:lnTo>
                  <a:pt x="0" y="338328"/>
                </a:lnTo>
                <a:lnTo>
                  <a:pt x="1618488" y="338328"/>
                </a:lnTo>
                <a:lnTo>
                  <a:pt x="1618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5846" y="4776047"/>
            <a:ext cx="6019461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  <a:tabLst>
                <a:tab pos="4718050" algn="l"/>
              </a:tabLst>
            </a:pPr>
            <a:r>
              <a:rPr sz="1600" b="1" spc="-5" dirty="0">
                <a:latin typeface="Verdana"/>
                <a:cs typeface="Verdana"/>
              </a:rPr>
              <a:t>Transmissor	</a:t>
            </a:r>
            <a:r>
              <a:rPr sz="1600" b="1" spc="-10" dirty="0">
                <a:latin typeface="Verdana"/>
                <a:cs typeface="Verdana"/>
              </a:rPr>
              <a:t>Receptor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4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https://www.sciencedirect.com/topics/computer-science/backscattered-signal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438400"/>
            <a:ext cx="9483451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spc="-10" dirty="0">
                <a:latin typeface="Calibri"/>
                <a:cs typeface="Calibri"/>
              </a:rPr>
              <a:t>Identificador </a:t>
            </a:r>
            <a:r>
              <a:rPr sz="5400" spc="-5" dirty="0">
                <a:latin typeface="Calibri"/>
                <a:cs typeface="Calibri"/>
              </a:rPr>
              <a:t>Emissor de  </a:t>
            </a:r>
            <a:r>
              <a:rPr sz="5400" spc="-10" dirty="0">
                <a:latin typeface="Calibri"/>
                <a:cs typeface="Calibri"/>
              </a:rPr>
              <a:t>Radiofrequência </a:t>
            </a:r>
            <a:r>
              <a:rPr sz="5400" spc="-30" dirty="0">
                <a:latin typeface="Calibri"/>
                <a:cs typeface="Calibri"/>
              </a:rPr>
              <a:t>Portátil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4864" y="2696727"/>
            <a:ext cx="5148936" cy="1626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000000"/>
                </a:solidFill>
              </a:rPr>
              <a:t>Nos</a:t>
            </a:r>
            <a:r>
              <a:rPr spc="-5" dirty="0"/>
              <a:t> </a:t>
            </a:r>
            <a:r>
              <a:rPr sz="1800" b="0" spc="-5" dirty="0">
                <a:solidFill>
                  <a:srgbClr val="000000"/>
                </a:solidFill>
                <a:sym typeface="Arial"/>
              </a:rPr>
              <a:t>anos 70, o Departamento de Energia  do governo dos Estados Unidos requisitou  ao Laboratório Nacional de Los Alamos o  desenvolvimento de um sistema para  rastreamento de material nuclear.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4865" y="4637658"/>
            <a:ext cx="5148936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Um </a:t>
            </a:r>
            <a:r>
              <a:rPr sz="1800" spc="-5" dirty="0">
                <a:latin typeface="Verdana"/>
                <a:cs typeface="Verdana"/>
              </a:rPr>
              <a:t>grupo </a:t>
            </a:r>
            <a:r>
              <a:rPr sz="1800" dirty="0">
                <a:latin typeface="Verdana"/>
                <a:cs typeface="Verdana"/>
              </a:rPr>
              <a:t>de cientistas </a:t>
            </a:r>
            <a:r>
              <a:rPr sz="1800" spc="-10" dirty="0">
                <a:latin typeface="Verdana"/>
                <a:cs typeface="Verdana"/>
              </a:rPr>
              <a:t>teve </a:t>
            </a:r>
            <a:r>
              <a:rPr sz="1800" dirty="0">
                <a:latin typeface="Verdana"/>
                <a:cs typeface="Verdana"/>
              </a:rPr>
              <a:t>a ideia </a:t>
            </a:r>
            <a:r>
              <a:rPr sz="1800" spc="5" dirty="0">
                <a:latin typeface="Verdana"/>
                <a:cs typeface="Verdana"/>
              </a:rPr>
              <a:t>de  </a:t>
            </a:r>
            <a:r>
              <a:rPr sz="1800" spc="-5" dirty="0">
                <a:latin typeface="Verdana"/>
                <a:cs typeface="Verdana"/>
              </a:rPr>
              <a:t>colocar </a:t>
            </a:r>
            <a:r>
              <a:rPr sz="1800" spc="-10" dirty="0">
                <a:latin typeface="Verdana"/>
                <a:cs typeface="Verdana"/>
              </a:rPr>
              <a:t>transponders </a:t>
            </a:r>
            <a:r>
              <a:rPr sz="1800" dirty="0">
                <a:latin typeface="Verdana"/>
                <a:cs typeface="Verdana"/>
              </a:rPr>
              <a:t>nos caminhões e  </a:t>
            </a:r>
            <a:r>
              <a:rPr sz="1800" spc="-5" dirty="0">
                <a:latin typeface="Verdana"/>
                <a:cs typeface="Verdana"/>
              </a:rPr>
              <a:t>leitores </a:t>
            </a:r>
            <a:r>
              <a:rPr sz="1800" dirty="0">
                <a:latin typeface="Verdana"/>
                <a:cs typeface="Verdana"/>
              </a:rPr>
              <a:t>nos </a:t>
            </a:r>
            <a:r>
              <a:rPr sz="1800" spc="-5" dirty="0">
                <a:latin typeface="Verdana"/>
                <a:cs typeface="Verdana"/>
              </a:rPr>
              <a:t>portões das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instalações.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84785"/>
            <a:ext cx="3598809" cy="1652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3220" y="2696727"/>
            <a:ext cx="4831080" cy="2898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0650" y="2000242"/>
            <a:ext cx="473519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  <a:hlinkClick r:id="rId4"/>
              </a:rPr>
              <a:t>Fonte:</a:t>
            </a:r>
            <a:r>
              <a:rPr sz="1400" i="1" spc="-65" dirty="0">
                <a:latin typeface="Calibri"/>
                <a:cs typeface="Calibri"/>
                <a:hlinkClick r:id="rId4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https://www.bizjournals.com/albuquerque/blog/morning-</a:t>
            </a:r>
            <a:endParaRPr sz="14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edition/2012/08/lanl-honors-labs-tech-transfer.html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142" y="5615978"/>
            <a:ext cx="505123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https://nuclearweaponarchive.org/Usa/Weapons/Spartanwarhd.jpg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468" y="1143000"/>
            <a:ext cx="3450336" cy="4447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800" y="2311200"/>
            <a:ext cx="6724651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sym typeface="Arial"/>
              </a:rPr>
              <a:t>Charles Walton patenteou o transponder passivo usado  para abrir portas sem uso de chave. Esta patente foi  concedida em 1983 e foi a primeira a ostentar a sigla  "RFID".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95801" y="3941064"/>
            <a:ext cx="67246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O </a:t>
            </a:r>
            <a:r>
              <a:rPr sz="1800" spc="-5" dirty="0">
                <a:latin typeface="Verdana"/>
                <a:cs typeface="Verdana"/>
              </a:rPr>
              <a:t>transponder </a:t>
            </a:r>
            <a:r>
              <a:rPr sz="1800" dirty="0">
                <a:latin typeface="Verdana"/>
                <a:cs typeface="Verdana"/>
              </a:rPr>
              <a:t>fica </a:t>
            </a:r>
            <a:r>
              <a:rPr sz="1800" spc="-5" dirty="0">
                <a:latin typeface="Verdana"/>
                <a:cs typeface="Verdana"/>
              </a:rPr>
              <a:t>embutido em </a:t>
            </a:r>
            <a:r>
              <a:rPr sz="1800" dirty="0">
                <a:latin typeface="Verdana"/>
                <a:cs typeface="Verdana"/>
              </a:rPr>
              <a:t>um </a:t>
            </a:r>
            <a:r>
              <a:rPr sz="1800" spc="-10" dirty="0">
                <a:latin typeface="Verdana"/>
                <a:cs typeface="Verdana"/>
              </a:rPr>
              <a:t>cartão, </a:t>
            </a:r>
            <a:r>
              <a:rPr sz="1800" spc="-5" dirty="0">
                <a:latin typeface="Verdana"/>
                <a:cs typeface="Verdana"/>
              </a:rPr>
              <a:t>que passa  por </a:t>
            </a:r>
            <a:r>
              <a:rPr sz="1800" dirty="0">
                <a:latin typeface="Verdana"/>
                <a:cs typeface="Verdana"/>
              </a:rPr>
              <a:t>um </a:t>
            </a:r>
            <a:r>
              <a:rPr sz="1800" spc="-40" dirty="0">
                <a:latin typeface="Verdana"/>
                <a:cs typeface="Verdana"/>
              </a:rPr>
              <a:t>leitor. </a:t>
            </a:r>
            <a:r>
              <a:rPr sz="1800" spc="-5" dirty="0">
                <a:latin typeface="Verdana"/>
                <a:cs typeface="Verdana"/>
              </a:rPr>
              <a:t>Quando </a:t>
            </a:r>
            <a:r>
              <a:rPr sz="1800" dirty="0">
                <a:latin typeface="Verdana"/>
                <a:cs typeface="Verdana"/>
              </a:rPr>
              <a:t>o leitor </a:t>
            </a:r>
            <a:r>
              <a:rPr sz="1800" spc="-5" dirty="0">
                <a:latin typeface="Verdana"/>
                <a:cs typeface="Verdana"/>
              </a:rPr>
              <a:t>detecta </a:t>
            </a:r>
            <a:r>
              <a:rPr sz="1800" dirty="0">
                <a:latin typeface="Verdana"/>
                <a:cs typeface="Verdana"/>
              </a:rPr>
              <a:t>um número </a:t>
            </a:r>
            <a:r>
              <a:rPr sz="1800" spc="-10" dirty="0">
                <a:latin typeface="Verdana"/>
                <a:cs typeface="Verdana"/>
              </a:rPr>
              <a:t>de  </a:t>
            </a:r>
            <a:r>
              <a:rPr sz="1800" dirty="0">
                <a:latin typeface="Verdana"/>
                <a:cs typeface="Verdana"/>
              </a:rPr>
              <a:t>identificação </a:t>
            </a:r>
            <a:r>
              <a:rPr sz="1800" spc="-5" dirty="0">
                <a:latin typeface="Verdana"/>
                <a:cs typeface="Verdana"/>
              </a:rPr>
              <a:t>válido, que </a:t>
            </a:r>
            <a:r>
              <a:rPr sz="1800" dirty="0">
                <a:latin typeface="Verdana"/>
                <a:cs typeface="Verdana"/>
              </a:rPr>
              <a:t>está </a:t>
            </a:r>
            <a:r>
              <a:rPr sz="1800" spc="-5" dirty="0">
                <a:latin typeface="Verdana"/>
                <a:cs typeface="Verdana"/>
              </a:rPr>
              <a:t>armazenado </a:t>
            </a:r>
            <a:r>
              <a:rPr sz="1800" dirty="0">
                <a:latin typeface="Verdana"/>
                <a:cs typeface="Verdana"/>
              </a:rPr>
              <a:t>na </a:t>
            </a:r>
            <a:r>
              <a:rPr sz="1800" spc="-5" dirty="0">
                <a:latin typeface="Verdana"/>
                <a:cs typeface="Verdana"/>
              </a:rPr>
              <a:t>tag </a:t>
            </a:r>
            <a:r>
              <a:rPr sz="1800" spc="-10" dirty="0">
                <a:latin typeface="Verdana"/>
                <a:cs typeface="Verdana"/>
              </a:rPr>
              <a:t>RFID, </a:t>
            </a:r>
            <a:r>
              <a:rPr sz="1800" dirty="0">
                <a:latin typeface="Verdana"/>
                <a:cs typeface="Verdana"/>
              </a:rPr>
              <a:t>a  </a:t>
            </a:r>
            <a:r>
              <a:rPr sz="1800" spc="-5" dirty="0">
                <a:latin typeface="Verdana"/>
                <a:cs typeface="Verdana"/>
              </a:rPr>
              <a:t>porta </a:t>
            </a:r>
            <a:r>
              <a:rPr sz="1800" dirty="0">
                <a:latin typeface="Verdana"/>
                <a:cs typeface="Verdana"/>
              </a:rPr>
              <a:t>é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desbloqueada.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163" y="5590032"/>
            <a:ext cx="32429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  <a:hlinkClick r:id="rId3"/>
              </a:rPr>
              <a:t>Fonte: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https://www.engadget.com/2011-11- </a:t>
            </a:r>
            <a:r>
              <a:rPr sz="1400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29-charles-walton-father-of-rfid-technology- 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dies-at-89.html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400" y="2376424"/>
            <a:ext cx="51816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000000"/>
                </a:solidFill>
                <a:sym typeface="Arial"/>
              </a:rPr>
              <a:t>Mais tarde, as empresas desenvolveram um  sistema de baixa frequência (LF), que funciona  em 125 kHz, resultando em transponders  menores, que eram encapsulados e injetados  sob a pele das </a:t>
            </a:r>
            <a:r>
              <a:rPr sz="1800" b="0" dirty="0">
                <a:solidFill>
                  <a:srgbClr val="000000"/>
                </a:solidFill>
              </a:rPr>
              <a:t>vacas.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1203406"/>
            <a:ext cx="3751966" cy="33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B59B62-EAC8-4B6A-5079-62CBCD44BD84}"/>
              </a:ext>
            </a:extLst>
          </p:cNvPr>
          <p:cNvSpPr txBox="1"/>
          <p:nvPr/>
        </p:nvSpPr>
        <p:spPr>
          <a:xfrm>
            <a:off x="762000" y="4481576"/>
            <a:ext cx="4572000" cy="10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algn="ctr">
              <a:lnSpc>
                <a:spcPts val="1880"/>
              </a:lnSpc>
            </a:pPr>
            <a:r>
              <a:rPr lang="pt-BR" sz="1400" i="1" spc="-10" dirty="0">
                <a:latin typeface="Calibri"/>
                <a:cs typeface="Calibri"/>
                <a:hlinkClick r:id="rId3"/>
              </a:rPr>
              <a:t>Fonte: </a:t>
            </a:r>
            <a:r>
              <a:rPr lang="pt-BR"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https://ae01.alicdn.com/kf/HTB1sG5nlSMmBKNjSZTEq6ysKpXaQ/X60pces-pre-o-de-f-brica-FDX-A-bioglass-125-khz-freq-ncia-etiqueta-de-vidro.jpg_q50.jpg</a:t>
            </a:r>
            <a:endParaRPr lang="pt-BR" sz="1400" dirty="0">
              <a:latin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F5D620-703F-EDBC-B750-4BAF0B8F0AA9}"/>
              </a:ext>
            </a:extLst>
          </p:cNvPr>
          <p:cNvSpPr txBox="1"/>
          <p:nvPr/>
        </p:nvSpPr>
        <p:spPr>
          <a:xfrm>
            <a:off x="6248400" y="4481576"/>
            <a:ext cx="5423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kern="1200" dirty="0">
                <a:latin typeface="Verdana"/>
                <a:ea typeface="Verdana"/>
                <a:sym typeface="Verdana"/>
              </a:rPr>
              <a:t>Esse sistema é usado em todo o mundo até  hoje. Os transponders de baixa frequência também eram colocados em cartões e para o controle de acesso à edifícios.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0" y="1277050"/>
            <a:ext cx="5105400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000000"/>
                </a:solidFill>
                <a:sym typeface="Arial"/>
              </a:rPr>
              <a:t>No início de 1990, engenheiros da IBM  desenvolveram e patentearam o RFID de ultra-  alta frequência (UHF).</a:t>
            </a:r>
          </a:p>
        </p:txBody>
      </p:sp>
      <p:sp>
        <p:nvSpPr>
          <p:cNvPr id="3" name="object 3"/>
          <p:cNvSpPr/>
          <p:nvPr/>
        </p:nvSpPr>
        <p:spPr>
          <a:xfrm>
            <a:off x="1414335" y="1219200"/>
            <a:ext cx="3587019" cy="4120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1143" y="2342885"/>
            <a:ext cx="10030257" cy="3631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0" marR="571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O UHF </a:t>
            </a:r>
            <a:r>
              <a:rPr sz="1800" spc="-5" dirty="0">
                <a:latin typeface="Verdana"/>
                <a:cs typeface="Verdana"/>
              </a:rPr>
              <a:t>RFID </a:t>
            </a:r>
            <a:r>
              <a:rPr sz="1800" spc="-10" dirty="0">
                <a:latin typeface="Verdana"/>
                <a:cs typeface="Verdana"/>
              </a:rPr>
              <a:t>teve </a:t>
            </a:r>
            <a:r>
              <a:rPr sz="1800" dirty="0">
                <a:latin typeface="Verdana"/>
                <a:cs typeface="Verdana"/>
              </a:rPr>
              <a:t>um salto significante </a:t>
            </a:r>
            <a:r>
              <a:rPr sz="1800" spc="-5" dirty="0">
                <a:latin typeface="Verdana"/>
                <a:cs typeface="Verdana"/>
              </a:rPr>
              <a:t>em </a:t>
            </a:r>
            <a:r>
              <a:rPr sz="1800" dirty="0">
                <a:latin typeface="Verdana"/>
                <a:cs typeface="Verdana"/>
              </a:rPr>
              <a:t>1999,  </a:t>
            </a:r>
            <a:r>
              <a:rPr sz="1800" spc="-5" dirty="0">
                <a:latin typeface="Verdana"/>
                <a:cs typeface="Verdana"/>
              </a:rPr>
              <a:t>quando </a:t>
            </a:r>
            <a:r>
              <a:rPr sz="1800" dirty="0">
                <a:latin typeface="Verdana"/>
                <a:cs typeface="Verdana"/>
              </a:rPr>
              <a:t>a Uniform </a:t>
            </a:r>
            <a:r>
              <a:rPr sz="1800" spc="-5" dirty="0">
                <a:latin typeface="Verdana"/>
                <a:cs typeface="Verdana"/>
              </a:rPr>
              <a:t>Code Council,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EAN  International,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Procter </a:t>
            </a:r>
            <a:r>
              <a:rPr sz="1800" dirty="0">
                <a:latin typeface="Verdana"/>
                <a:cs typeface="Verdana"/>
              </a:rPr>
              <a:t>&amp; </a:t>
            </a:r>
            <a:r>
              <a:rPr sz="1800" spc="-5" dirty="0">
                <a:latin typeface="Verdana"/>
                <a:cs typeface="Verdana"/>
              </a:rPr>
              <a:t>Gamble </a:t>
            </a:r>
            <a:r>
              <a:rPr sz="1800" dirty="0">
                <a:latin typeface="Verdana"/>
                <a:cs typeface="Verdana"/>
              </a:rPr>
              <a:t>e a Gillette  </a:t>
            </a:r>
            <a:r>
              <a:rPr sz="1800" spc="-10" dirty="0">
                <a:latin typeface="Verdana"/>
                <a:cs typeface="Verdana"/>
              </a:rPr>
              <a:t>investiram </a:t>
            </a:r>
            <a:r>
              <a:rPr sz="1800" spc="-5" dirty="0">
                <a:latin typeface="Verdana"/>
                <a:cs typeface="Verdana"/>
              </a:rPr>
              <a:t>fundos </a:t>
            </a:r>
            <a:r>
              <a:rPr sz="1800" dirty="0">
                <a:latin typeface="Verdana"/>
                <a:cs typeface="Verdana"/>
              </a:rPr>
              <a:t>e </a:t>
            </a:r>
            <a:r>
              <a:rPr sz="1800" spc="-10" dirty="0">
                <a:latin typeface="Verdana"/>
                <a:cs typeface="Verdana"/>
              </a:rPr>
              <a:t>criaram </a:t>
            </a:r>
            <a:r>
              <a:rPr sz="1800" dirty="0">
                <a:latin typeface="Verdana"/>
                <a:cs typeface="Verdana"/>
              </a:rPr>
              <a:t>o </a:t>
            </a:r>
            <a:endParaRPr lang="pt-BR" sz="1800" dirty="0">
              <a:latin typeface="Verdana"/>
              <a:cs typeface="Verdana"/>
            </a:endParaRPr>
          </a:p>
          <a:p>
            <a:pPr marL="4933950" marR="5715" algn="just">
              <a:lnSpc>
                <a:spcPct val="100000"/>
              </a:lnSpc>
              <a:spcBef>
                <a:spcPts val="100"/>
              </a:spcBef>
            </a:pPr>
            <a:endParaRPr lang="pt-BR" sz="1800" spc="-10" dirty="0">
              <a:latin typeface="Verdana"/>
              <a:cs typeface="Verdana"/>
            </a:endParaRPr>
          </a:p>
          <a:p>
            <a:pPr marL="4933950" marR="571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Auto-ID </a:t>
            </a:r>
            <a:r>
              <a:rPr sz="1800" b="1" spc="-5" dirty="0">
                <a:latin typeface="Verdana"/>
                <a:cs typeface="Verdana"/>
              </a:rPr>
              <a:t>Center no  Instituto de </a:t>
            </a:r>
            <a:r>
              <a:rPr sz="1800" b="1" spc="-25" dirty="0">
                <a:latin typeface="Verdana"/>
                <a:cs typeface="Verdana"/>
              </a:rPr>
              <a:t>Tecnologia </a:t>
            </a:r>
            <a:r>
              <a:rPr sz="1800" b="1" spc="-5" dirty="0">
                <a:latin typeface="Verdana"/>
                <a:cs typeface="Verdana"/>
              </a:rPr>
              <a:t>de Massachusetts</a:t>
            </a:r>
            <a:r>
              <a:rPr sz="1800" b="1" spc="8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(MIT).</a:t>
            </a:r>
            <a:endParaRPr sz="1800" b="1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  <a:p>
            <a:pPr marL="4933950" marR="5080" algn="just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Entre </a:t>
            </a:r>
            <a:r>
              <a:rPr sz="1800" dirty="0">
                <a:latin typeface="Verdana"/>
                <a:cs typeface="Verdana"/>
              </a:rPr>
              <a:t>1999 e 2003, o </a:t>
            </a:r>
            <a:r>
              <a:rPr sz="1800" spc="-10" dirty="0">
                <a:latin typeface="Verdana"/>
                <a:cs typeface="Verdana"/>
              </a:rPr>
              <a:t>Auto-ID </a:t>
            </a:r>
            <a:r>
              <a:rPr sz="1800" spc="-5" dirty="0">
                <a:latin typeface="Verdana"/>
                <a:cs typeface="Verdana"/>
              </a:rPr>
              <a:t>Center ganhou </a:t>
            </a:r>
            <a:r>
              <a:rPr sz="1800" dirty="0">
                <a:latin typeface="Verdana"/>
                <a:cs typeface="Verdana"/>
              </a:rPr>
              <a:t>o  apoio </a:t>
            </a:r>
            <a:r>
              <a:rPr sz="1800" spc="-5" dirty="0">
                <a:latin typeface="Verdana"/>
                <a:cs typeface="Verdana"/>
              </a:rPr>
              <a:t>de </a:t>
            </a:r>
            <a:r>
              <a:rPr sz="1800" dirty="0">
                <a:latin typeface="Verdana"/>
                <a:cs typeface="Verdana"/>
              </a:rPr>
              <a:t>mais </a:t>
            </a:r>
            <a:r>
              <a:rPr sz="1800" spc="-5" dirty="0">
                <a:latin typeface="Verdana"/>
                <a:cs typeface="Verdana"/>
              </a:rPr>
              <a:t>de </a:t>
            </a:r>
            <a:r>
              <a:rPr sz="1800" dirty="0">
                <a:latin typeface="Verdana"/>
                <a:cs typeface="Verdana"/>
              </a:rPr>
              <a:t>100 </a:t>
            </a:r>
            <a:r>
              <a:rPr sz="1800" spc="-5" dirty="0">
                <a:latin typeface="Verdana"/>
                <a:cs typeface="Verdana"/>
              </a:rPr>
              <a:t>empresas consumidoras,  do Departamento de </a:t>
            </a:r>
            <a:r>
              <a:rPr sz="1800" dirty="0">
                <a:latin typeface="Verdana"/>
                <a:cs typeface="Verdana"/>
              </a:rPr>
              <a:t>Defesa </a:t>
            </a:r>
            <a:r>
              <a:rPr sz="1800" spc="-5" dirty="0">
                <a:latin typeface="Verdana"/>
                <a:cs typeface="Verdana"/>
              </a:rPr>
              <a:t>dos EUA </a:t>
            </a:r>
            <a:r>
              <a:rPr sz="1800" dirty="0">
                <a:latin typeface="Verdana"/>
                <a:cs typeface="Verdana"/>
              </a:rPr>
              <a:t>e de vários  </a:t>
            </a:r>
            <a:r>
              <a:rPr sz="1800" spc="-5" dirty="0">
                <a:latin typeface="Verdana"/>
                <a:cs typeface="Verdana"/>
              </a:rPr>
              <a:t>vendedores importantes de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RFID.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651B38-82BB-FF83-9048-71994F16E5C4}"/>
              </a:ext>
            </a:extLst>
          </p:cNvPr>
          <p:cNvSpPr txBox="1"/>
          <p:nvPr/>
        </p:nvSpPr>
        <p:spPr>
          <a:xfrm>
            <a:off x="1241138" y="5358182"/>
            <a:ext cx="43976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Fonte:  </a:t>
            </a:r>
            <a:r>
              <a:rPr lang="pt-BR" dirty="0">
                <a:hlinkClick r:id="rId3"/>
              </a:rPr>
              <a:t>https://www.dhresource.com/0x0/f2/albu/g8/M01/A7/  D0/rBVaV10teQqAWFAWAAJioy4mncQ562.jpg/</a:t>
            </a:r>
            <a:r>
              <a:rPr lang="pt-BR" dirty="0" err="1">
                <a:hlinkClick r:id="rId3"/>
              </a:rPr>
              <a:t>uhf-rfid</a:t>
            </a:r>
            <a:r>
              <a:rPr lang="pt-BR" dirty="0">
                <a:hlinkClick r:id="rId3"/>
              </a:rPr>
              <a:t>-  card-reader-6m-long-distance-range.jpg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3617" y="1671954"/>
            <a:ext cx="5940425" cy="2221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Verdana"/>
                <a:cs typeface="Verdana"/>
              </a:rPr>
              <a:t>Foram </a:t>
            </a:r>
            <a:r>
              <a:rPr sz="1800" spc="-5" dirty="0">
                <a:latin typeface="Verdana"/>
                <a:cs typeface="Verdana"/>
              </a:rPr>
              <a:t>abertos centros </a:t>
            </a:r>
            <a:r>
              <a:rPr sz="1800" dirty="0">
                <a:latin typeface="Verdana"/>
                <a:cs typeface="Verdana"/>
              </a:rPr>
              <a:t>de pesquisa </a:t>
            </a:r>
            <a:r>
              <a:rPr sz="1800" spc="-5" dirty="0">
                <a:latin typeface="Verdana"/>
                <a:cs typeface="Verdana"/>
              </a:rPr>
              <a:t>em diversos  países, que </a:t>
            </a:r>
            <a:r>
              <a:rPr sz="1800" spc="-10" dirty="0">
                <a:latin typeface="Verdana"/>
                <a:cs typeface="Verdana"/>
              </a:rPr>
              <a:t>desenvolveram </a:t>
            </a:r>
            <a:r>
              <a:rPr sz="1800" dirty="0">
                <a:latin typeface="Verdana"/>
                <a:cs typeface="Verdana"/>
              </a:rPr>
              <a:t>dois </a:t>
            </a:r>
            <a:r>
              <a:rPr sz="1800" spc="-5" dirty="0">
                <a:latin typeface="Verdana"/>
                <a:cs typeface="Verdana"/>
              </a:rPr>
              <a:t>protocolos </a:t>
            </a:r>
            <a:r>
              <a:rPr sz="1800" spc="-10" dirty="0">
                <a:latin typeface="Verdana"/>
                <a:cs typeface="Verdana"/>
              </a:rPr>
              <a:t>de  </a:t>
            </a:r>
            <a:r>
              <a:rPr sz="1800" spc="-5" dirty="0">
                <a:latin typeface="Verdana"/>
                <a:cs typeface="Verdana"/>
              </a:rPr>
              <a:t>interface </a:t>
            </a:r>
            <a:r>
              <a:rPr sz="1800" dirty="0">
                <a:latin typeface="Verdana"/>
                <a:cs typeface="Verdana"/>
              </a:rPr>
              <a:t>de </a:t>
            </a:r>
            <a:r>
              <a:rPr sz="1800" spc="-5" dirty="0">
                <a:latin typeface="Verdana"/>
                <a:cs typeface="Verdana"/>
              </a:rPr>
              <a:t>ar (Class </a:t>
            </a:r>
            <a:r>
              <a:rPr sz="1800" dirty="0">
                <a:latin typeface="Verdana"/>
                <a:cs typeface="Verdana"/>
              </a:rPr>
              <a:t>1 e Class </a:t>
            </a:r>
            <a:r>
              <a:rPr sz="1800" spc="-5" dirty="0">
                <a:latin typeface="Verdana"/>
                <a:cs typeface="Verdana"/>
              </a:rPr>
              <a:t>0), que ditam  </a:t>
            </a:r>
            <a:r>
              <a:rPr sz="1800" dirty="0">
                <a:latin typeface="Verdana"/>
                <a:cs typeface="Verdana"/>
              </a:rPr>
              <a:t>como a </a:t>
            </a:r>
            <a:r>
              <a:rPr sz="1800" spc="-5" dirty="0">
                <a:latin typeface="Verdana"/>
                <a:cs typeface="Verdana"/>
              </a:rPr>
              <a:t>tag </a:t>
            </a:r>
            <a:r>
              <a:rPr sz="1800" dirty="0">
                <a:latin typeface="Verdana"/>
                <a:cs typeface="Verdana"/>
              </a:rPr>
              <a:t>e o leitor </a:t>
            </a:r>
            <a:r>
              <a:rPr sz="1800" spc="-5" dirty="0">
                <a:latin typeface="Verdana"/>
                <a:cs typeface="Verdana"/>
              </a:rPr>
              <a:t>se comunicam, </a:t>
            </a:r>
            <a:r>
              <a:rPr sz="1800" dirty="0">
                <a:latin typeface="Verdana"/>
                <a:cs typeface="Verdana"/>
              </a:rPr>
              <a:t>o </a:t>
            </a:r>
            <a:r>
              <a:rPr sz="1800" spc="-5" dirty="0">
                <a:latin typeface="Verdana"/>
                <a:cs typeface="Verdana"/>
              </a:rPr>
              <a:t>Electronic  Product Code (EPC), </a:t>
            </a:r>
            <a:r>
              <a:rPr sz="1800" dirty="0">
                <a:latin typeface="Verdana"/>
                <a:cs typeface="Verdana"/>
              </a:rPr>
              <a:t>e a </a:t>
            </a:r>
            <a:r>
              <a:rPr sz="1800" spc="-10" dirty="0">
                <a:latin typeface="Verdana"/>
                <a:cs typeface="Verdana"/>
              </a:rPr>
              <a:t>arquitetura </a:t>
            </a:r>
            <a:r>
              <a:rPr sz="1800" spc="-5" dirty="0">
                <a:latin typeface="Verdana"/>
                <a:cs typeface="Verdana"/>
              </a:rPr>
              <a:t>de redes </a:t>
            </a:r>
            <a:r>
              <a:rPr sz="1800" spc="-15" dirty="0">
                <a:latin typeface="Verdana"/>
                <a:cs typeface="Verdana"/>
              </a:rPr>
              <a:t>para  </a:t>
            </a:r>
            <a:r>
              <a:rPr sz="1800" spc="-5" dirty="0">
                <a:latin typeface="Verdana"/>
                <a:cs typeface="Verdana"/>
              </a:rPr>
              <a:t>busca </a:t>
            </a:r>
            <a:r>
              <a:rPr sz="1800" dirty="0">
                <a:latin typeface="Verdana"/>
                <a:cs typeface="Verdana"/>
              </a:rPr>
              <a:t>de informações </a:t>
            </a:r>
            <a:r>
              <a:rPr sz="1800" spc="-5" dirty="0">
                <a:latin typeface="Verdana"/>
                <a:cs typeface="Verdana"/>
              </a:rPr>
              <a:t>sobre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RFID tag </a:t>
            </a:r>
            <a:r>
              <a:rPr sz="1800" dirty="0">
                <a:latin typeface="Verdana"/>
                <a:cs typeface="Verdana"/>
              </a:rPr>
              <a:t>na  </a:t>
            </a:r>
            <a:r>
              <a:rPr sz="1800" spc="-5" dirty="0">
                <a:latin typeface="Verdana"/>
                <a:cs typeface="Verdana"/>
              </a:rPr>
              <a:t>internet.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7453" y="4081145"/>
            <a:ext cx="59391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O </a:t>
            </a:r>
            <a:r>
              <a:rPr sz="1800" b="1" spc="-10" dirty="0">
                <a:latin typeface="Verdana"/>
                <a:cs typeface="Verdana"/>
              </a:rPr>
              <a:t>Auto-ID </a:t>
            </a:r>
            <a:r>
              <a:rPr sz="1800" b="1" spc="-5" dirty="0">
                <a:latin typeface="Verdana"/>
                <a:cs typeface="Verdana"/>
              </a:rPr>
              <a:t>Center </a:t>
            </a:r>
            <a:r>
              <a:rPr sz="1800" b="1" dirty="0">
                <a:latin typeface="Verdana"/>
                <a:cs typeface="Verdana"/>
              </a:rPr>
              <a:t>foi </a:t>
            </a:r>
            <a:r>
              <a:rPr sz="1800" b="1" spc="-10" dirty="0">
                <a:latin typeface="Verdana"/>
                <a:cs typeface="Verdana"/>
              </a:rPr>
              <a:t>encerrado </a:t>
            </a:r>
            <a:r>
              <a:rPr sz="1800" b="1" spc="-5" dirty="0">
                <a:latin typeface="Verdana"/>
                <a:cs typeface="Verdana"/>
              </a:rPr>
              <a:t>em outubro </a:t>
            </a:r>
            <a:r>
              <a:rPr sz="1800" b="1" spc="-10" dirty="0">
                <a:latin typeface="Verdana"/>
                <a:cs typeface="Verdana"/>
              </a:rPr>
              <a:t>de  </a:t>
            </a:r>
            <a:r>
              <a:rPr sz="1800" b="1" dirty="0">
                <a:latin typeface="Verdana"/>
                <a:cs typeface="Verdana"/>
              </a:rPr>
              <a:t>2003 e </a:t>
            </a:r>
            <a:r>
              <a:rPr sz="1800" b="1" spc="-5" dirty="0">
                <a:latin typeface="Verdana"/>
                <a:cs typeface="Verdana"/>
              </a:rPr>
              <a:t>as </a:t>
            </a:r>
            <a:r>
              <a:rPr sz="1800" b="1" dirty="0">
                <a:latin typeface="Verdana"/>
                <a:cs typeface="Verdana"/>
              </a:rPr>
              <a:t>pesquisas </a:t>
            </a:r>
            <a:r>
              <a:rPr sz="1800" b="1" spc="-5" dirty="0">
                <a:latin typeface="Verdana"/>
                <a:cs typeface="Verdana"/>
              </a:rPr>
              <a:t>passadas </a:t>
            </a:r>
            <a:r>
              <a:rPr sz="1800" b="1" spc="-10" dirty="0">
                <a:latin typeface="Verdana"/>
                <a:cs typeface="Verdana"/>
              </a:rPr>
              <a:t>para </a:t>
            </a:r>
            <a:r>
              <a:rPr sz="1800" b="1" dirty="0">
                <a:latin typeface="Verdana"/>
                <a:cs typeface="Verdana"/>
              </a:rPr>
              <a:t>o </a:t>
            </a:r>
            <a:r>
              <a:rPr sz="1800" b="1" spc="-10" dirty="0">
                <a:latin typeface="Verdana"/>
                <a:cs typeface="Verdana"/>
              </a:rPr>
              <a:t>Auto-ID  </a:t>
            </a:r>
            <a:r>
              <a:rPr sz="1800" b="1" spc="-5" dirty="0">
                <a:latin typeface="Verdana"/>
                <a:cs typeface="Verdana"/>
              </a:rPr>
              <a:t>Labs</a:t>
            </a:r>
            <a:r>
              <a:rPr sz="1800" spc="-5" dirty="0">
                <a:latin typeface="Verdana"/>
                <a:cs typeface="Verdana"/>
              </a:rPr>
              <a:t>, uma rede </a:t>
            </a:r>
            <a:r>
              <a:rPr sz="1800" dirty="0">
                <a:latin typeface="Verdana"/>
                <a:cs typeface="Verdana"/>
              </a:rPr>
              <a:t>de </a:t>
            </a:r>
            <a:r>
              <a:rPr sz="1800" spc="-5" dirty="0">
                <a:latin typeface="Verdana"/>
                <a:cs typeface="Verdana"/>
              </a:rPr>
              <a:t>pesquisas </a:t>
            </a:r>
            <a:r>
              <a:rPr sz="1800" spc="-10" dirty="0">
                <a:latin typeface="Verdana"/>
                <a:cs typeface="Verdana"/>
              </a:rPr>
              <a:t>envolvendo </a:t>
            </a:r>
            <a:r>
              <a:rPr sz="1800" dirty="0">
                <a:latin typeface="Verdana"/>
                <a:cs typeface="Verdana"/>
              </a:rPr>
              <a:t>7  </a:t>
            </a:r>
            <a:r>
              <a:rPr sz="1800" spc="-5" dirty="0">
                <a:latin typeface="Verdana"/>
                <a:cs typeface="Verdana"/>
              </a:rPr>
              <a:t>universidades em todo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mundo.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4232" y="1851660"/>
            <a:ext cx="38100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14042" y="5367020"/>
            <a:ext cx="260794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  </a:t>
            </a:r>
            <a:r>
              <a:rPr sz="14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https://upload.wikimedia.org/wikip </a:t>
            </a:r>
            <a:r>
              <a:rPr sz="1400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edia/en/c/ca/Auto-ID_Labs-logo.jpg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9"/>
          <a:stretch/>
        </p:blipFill>
        <p:spPr>
          <a:xfrm>
            <a:off x="8001000" y="1295400"/>
            <a:ext cx="2016548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16E582-B073-4DEA-91DE-E5E863E70665}"/>
              </a:ext>
            </a:extLst>
          </p:cNvPr>
          <p:cNvSpPr/>
          <p:nvPr/>
        </p:nvSpPr>
        <p:spPr>
          <a:xfrm>
            <a:off x="6248400" y="3581400"/>
            <a:ext cx="2286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4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9"/>
          <a:stretch/>
        </p:blipFill>
        <p:spPr>
          <a:xfrm>
            <a:off x="5562600" y="1295400"/>
            <a:ext cx="4454948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</p:spTree>
    <p:extLst>
      <p:ext uri="{BB962C8B-B14F-4D97-AF65-F5344CB8AC3E}">
        <p14:creationId xmlns:p14="http://schemas.microsoft.com/office/powerpoint/2010/main" val="83590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>
                <a:latin typeface="Calibri"/>
                <a:cs typeface="Calibri"/>
              </a:rPr>
              <a:t>Dispositivos </a:t>
            </a:r>
            <a:r>
              <a:rPr sz="6000" spc="-5" dirty="0">
                <a:latin typeface="Calibri"/>
                <a:cs typeface="Calibri"/>
              </a:rPr>
              <a:t>de</a:t>
            </a:r>
            <a:r>
              <a:rPr sz="6000" spc="-55" dirty="0">
                <a:latin typeface="Calibri"/>
                <a:cs typeface="Calibri"/>
              </a:rPr>
              <a:t> </a:t>
            </a:r>
            <a:r>
              <a:rPr sz="6000" spc="-20" dirty="0">
                <a:latin typeface="Calibri"/>
                <a:cs typeface="Calibri"/>
              </a:rPr>
              <a:t>Escuta</a:t>
            </a:r>
            <a:endParaRPr sz="6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0"/>
          <a:stretch/>
        </p:blipFill>
        <p:spPr>
          <a:xfrm>
            <a:off x="4648200" y="1295400"/>
            <a:ext cx="5369348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</p:spTree>
    <p:extLst>
      <p:ext uri="{BB962C8B-B14F-4D97-AF65-F5344CB8AC3E}">
        <p14:creationId xmlns:p14="http://schemas.microsoft.com/office/powerpoint/2010/main" val="397346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9"/>
          <a:stretch/>
        </p:blipFill>
        <p:spPr>
          <a:xfrm>
            <a:off x="4572000" y="1295400"/>
            <a:ext cx="5445548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6858D7-89C8-46BC-BDFF-BBAF0F176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93" r="70403"/>
          <a:stretch/>
        </p:blipFill>
        <p:spPr>
          <a:xfrm>
            <a:off x="685800" y="1295400"/>
            <a:ext cx="2321352" cy="20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48" y="1295400"/>
            <a:ext cx="7843100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</p:spTree>
    <p:extLst>
      <p:ext uri="{BB962C8B-B14F-4D97-AF65-F5344CB8AC3E}">
        <p14:creationId xmlns:p14="http://schemas.microsoft.com/office/powerpoint/2010/main" val="259283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9"/>
          <a:stretch/>
        </p:blipFill>
        <p:spPr>
          <a:xfrm>
            <a:off x="4572000" y="1295400"/>
            <a:ext cx="5445548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7F626C1-42F6-4EEB-817C-69DC69AF3839}"/>
              </a:ext>
            </a:extLst>
          </p:cNvPr>
          <p:cNvGrpSpPr/>
          <p:nvPr/>
        </p:nvGrpSpPr>
        <p:grpSpPr>
          <a:xfrm>
            <a:off x="612352" y="946249"/>
            <a:ext cx="3124200" cy="2482751"/>
            <a:chOff x="685800" y="838200"/>
            <a:chExt cx="3124200" cy="248275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56858D7-89C8-46BC-BDFF-BBAF0F176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193" r="78660"/>
            <a:stretch/>
          </p:blipFill>
          <p:spPr>
            <a:xfrm>
              <a:off x="685800" y="1295400"/>
              <a:ext cx="1673753" cy="2025551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2548A6F-F37E-425F-9000-4FD9FC13CB7A}"/>
                </a:ext>
              </a:extLst>
            </p:cNvPr>
            <p:cNvSpPr/>
            <p:nvPr/>
          </p:nvSpPr>
          <p:spPr>
            <a:xfrm>
              <a:off x="2057400" y="838200"/>
              <a:ext cx="1752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001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9"/>
          <a:stretch/>
        </p:blipFill>
        <p:spPr>
          <a:xfrm>
            <a:off x="4572000" y="1295400"/>
            <a:ext cx="5445548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7F626C1-42F6-4EEB-817C-69DC69AF3839}"/>
              </a:ext>
            </a:extLst>
          </p:cNvPr>
          <p:cNvGrpSpPr/>
          <p:nvPr/>
        </p:nvGrpSpPr>
        <p:grpSpPr>
          <a:xfrm>
            <a:off x="1332176" y="3581400"/>
            <a:ext cx="3124200" cy="2482751"/>
            <a:chOff x="685800" y="838200"/>
            <a:chExt cx="3124200" cy="2482751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56858D7-89C8-46BC-BDFF-BBAF0F176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193" r="78660"/>
            <a:stretch/>
          </p:blipFill>
          <p:spPr>
            <a:xfrm>
              <a:off x="685800" y="1295400"/>
              <a:ext cx="1673753" cy="2025551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62548A6F-F37E-425F-9000-4FD9FC13CB7A}"/>
                </a:ext>
              </a:extLst>
            </p:cNvPr>
            <p:cNvSpPr/>
            <p:nvPr/>
          </p:nvSpPr>
          <p:spPr>
            <a:xfrm>
              <a:off x="2057400" y="838200"/>
              <a:ext cx="1752600" cy="1752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267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57094FD-5392-494B-A2BC-5E3A71C7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48" y="1295400"/>
            <a:ext cx="7843100" cy="48449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1B34ED0-CDA7-40F3-A4A7-B1BDE2C3DCA5}"/>
              </a:ext>
            </a:extLst>
          </p:cNvPr>
          <p:cNvSpPr txBox="1"/>
          <p:nvPr/>
        </p:nvSpPr>
        <p:spPr>
          <a:xfrm>
            <a:off x="5142343" y="6458503"/>
            <a:ext cx="1907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Fonte: Bessa (2019)</a:t>
            </a:r>
          </a:p>
        </p:txBody>
      </p:sp>
    </p:spTree>
    <p:extLst>
      <p:ext uri="{BB962C8B-B14F-4D97-AF65-F5344CB8AC3E}">
        <p14:creationId xmlns:p14="http://schemas.microsoft.com/office/powerpoint/2010/main" val="360333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4974"/>
              </p:ext>
            </p:extLst>
          </p:nvPr>
        </p:nvGraphicFramePr>
        <p:xfrm>
          <a:off x="325412" y="1219200"/>
          <a:ext cx="11521440" cy="5444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1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7995"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800" b="1" spc="-5" dirty="0">
                          <a:latin typeface="Verdana"/>
                          <a:cs typeface="Verdana"/>
                        </a:rPr>
                        <a:t>RFID frequency</a:t>
                      </a:r>
                      <a:r>
                        <a:rPr sz="1800" b="1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5" dirty="0">
                          <a:latin typeface="Verdana"/>
                          <a:cs typeface="Verdana"/>
                        </a:rPr>
                        <a:t>bands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Band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Regulations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Range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34620" marR="125730" indent="6223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Data  sp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ed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57480" marR="41910" indent="-10858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2"/>
                        </a:rPr>
                        <a:t>IS</a:t>
                      </a: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2"/>
                        </a:rPr>
                        <a:t>O</a:t>
                      </a:r>
                      <a:r>
                        <a:rPr sz="1400" b="1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2"/>
                        </a:rPr>
                        <a:t>/IEC </a:t>
                      </a:r>
                      <a:r>
                        <a:rPr sz="1400" b="1" dirty="0">
                          <a:latin typeface="Verdana"/>
                          <a:cs typeface="Verdana"/>
                          <a:hlinkClick r:id="rId2"/>
                        </a:rPr>
                        <a:t> </a:t>
                      </a:r>
                      <a:r>
                        <a:rPr sz="1400" b="1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2"/>
                        </a:rPr>
                        <a:t>18000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section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5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Remarks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125730" indent="-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Verdana"/>
                          <a:cs typeface="Verdana"/>
                        </a:rPr>
                        <a:t>Tag 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cost 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in  v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lume  (2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0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6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Verdana"/>
                          <a:cs typeface="Verdana"/>
                        </a:rPr>
                        <a:t>LF: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120–150</a:t>
                      </a:r>
                      <a:r>
                        <a:rPr sz="12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kHz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Unregulated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Low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3"/>
                        </a:rPr>
                        <a:t>Part</a:t>
                      </a:r>
                      <a:r>
                        <a:rPr sz="12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3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3"/>
                        </a:rPr>
                        <a:t>2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Animal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identification,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factory data</a:t>
                      </a:r>
                      <a:r>
                        <a:rPr sz="1200" spc="114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collection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US$1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20" dirty="0">
                          <a:latin typeface="Verdana"/>
                          <a:cs typeface="Verdana"/>
                        </a:rPr>
                        <a:t>HF: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13.56</a:t>
                      </a:r>
                      <a:r>
                        <a:rPr sz="12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MHz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4"/>
                        </a:rPr>
                        <a:t>ISM band</a:t>
                      </a:r>
                      <a:r>
                        <a:rPr sz="1200" spc="10" dirty="0">
                          <a:latin typeface="Verdana"/>
                          <a:cs typeface="Verdana"/>
                          <a:hlinkClick r:id="rId4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worldwide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10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cm–1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4769" marR="57150" indent="1111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Low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to  m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5"/>
                        </a:rPr>
                        <a:t>Part</a:t>
                      </a:r>
                      <a:r>
                        <a:rPr sz="12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5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5"/>
                        </a:rPr>
                        <a:t>3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Smart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cards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6"/>
                        </a:rPr>
                        <a:t>ISO/IEC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6"/>
                        </a:rPr>
                        <a:t>15693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7"/>
                        </a:rPr>
                        <a:t>ISO/IEC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7"/>
                        </a:rPr>
                        <a:t>14443</a:t>
                      </a:r>
                      <a:r>
                        <a:rPr sz="1200" dirty="0">
                          <a:latin typeface="Verdana"/>
                          <a:cs typeface="Verdana"/>
                          <a:hlinkClick r:id="rId7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A,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B),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504190" marR="493395" indent="-127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ISO-non-compliant memory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cards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(</a:t>
                      </a:r>
                      <a:r>
                        <a:rPr sz="1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8"/>
                        </a:rPr>
                        <a:t>Mifare</a:t>
                      </a:r>
                      <a:r>
                        <a:rPr sz="1200" spc="-5" dirty="0">
                          <a:latin typeface="Verdana"/>
                          <a:cs typeface="Verdana"/>
                          <a:hlinkClick r:id="rId8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Classic,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iCLASS,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Legic,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Felica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...),  ISO-compatible microprocessor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cards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(Desfire EV1,</a:t>
                      </a:r>
                      <a:r>
                        <a:rPr sz="12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Seos)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035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7180" marR="60960" indent="-228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US$0.50</a:t>
                      </a:r>
                      <a:r>
                        <a:rPr sz="1200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to  US$5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15" dirty="0">
                          <a:latin typeface="Verdana"/>
                          <a:cs typeface="Verdana"/>
                        </a:rPr>
                        <a:t>UHF: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433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MHz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Short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range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devices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1–100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Moderate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9"/>
                        </a:rPr>
                        <a:t>Part</a:t>
                      </a:r>
                      <a:r>
                        <a:rPr sz="12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9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9"/>
                        </a:rPr>
                        <a:t>7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Defense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applications, with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active</a:t>
                      </a:r>
                      <a:r>
                        <a:rPr sz="12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tags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US$5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4446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5" dirty="0">
                          <a:latin typeface="Verdana"/>
                          <a:cs typeface="Verdana"/>
                        </a:rPr>
                        <a:t>UHF: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865–868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MHz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86995" marR="81280" indent="46609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(Europe) 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902–928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MHz</a:t>
                      </a:r>
                      <a:r>
                        <a:rPr sz="12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(North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America)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ISM band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1–12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3830" marR="67945" indent="-9017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2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0"/>
                        </a:rPr>
                        <a:t>Part</a:t>
                      </a:r>
                      <a:r>
                        <a:rPr sz="12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0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0"/>
                        </a:rPr>
                        <a:t>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EAN, various standards; used by</a:t>
                      </a:r>
                      <a:r>
                        <a:rPr sz="1200" spc="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railroads</a:t>
                      </a:r>
                      <a:r>
                        <a:rPr sz="1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1"/>
                        </a:rPr>
                        <a:t>[16]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US$0.15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304800" marR="176530" indent="-12065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(p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si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e 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tags)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2"/>
                        </a:rPr>
                        <a:t>microwave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2450–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5800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MHz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ISM band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1–2</a:t>
                      </a:r>
                      <a:r>
                        <a:rPr sz="12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3"/>
                        </a:rPr>
                        <a:t>Part</a:t>
                      </a:r>
                      <a:r>
                        <a:rPr sz="120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3"/>
                        </a:rPr>
                        <a:t> </a:t>
                      </a:r>
                      <a:r>
                        <a:rPr sz="12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Verdana"/>
                          <a:cs typeface="Verdana"/>
                          <a:hlinkClick r:id="rId13"/>
                        </a:rPr>
                        <a:t>4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2834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802.11 WLAN, Bluetooth standards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US$25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(active</a:t>
                      </a:r>
                      <a:r>
                        <a:rPr sz="12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tags)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5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microwave: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3.1–</a:t>
                      </a:r>
                      <a:endParaRPr sz="12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Verdana"/>
                          <a:cs typeface="Verdana"/>
                        </a:rPr>
                        <a:t>10</a:t>
                      </a:r>
                      <a:r>
                        <a:rPr sz="12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GHz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Verdana"/>
                          <a:cs typeface="Verdana"/>
                        </a:rPr>
                        <a:t>Ultra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wide</a:t>
                      </a:r>
                      <a:r>
                        <a:rPr sz="12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band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up to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200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m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High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2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defined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Requires semi-active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or </a:t>
                      </a:r>
                      <a:r>
                        <a:rPr sz="1200" spc="-10" dirty="0">
                          <a:latin typeface="Verdana"/>
                          <a:cs typeface="Verdana"/>
                        </a:rPr>
                        <a:t>active</a:t>
                      </a:r>
                      <a:r>
                        <a:rPr sz="12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tags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US$5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projected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726560" y="6609080"/>
            <a:ext cx="50774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55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14"/>
              </a:rPr>
              <a:t>https://www.wikiwand.com/en/Radio-frequency_identification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555" y="2319527"/>
            <a:ext cx="4525637" cy="371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187" y="6129782"/>
            <a:ext cx="52288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i="1" spc="-10" dirty="0">
                <a:latin typeface="Calibri"/>
                <a:cs typeface="Calibri"/>
              </a:rPr>
              <a:t>Fonte: </a:t>
            </a:r>
            <a:r>
              <a:rPr sz="12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http://www.insanus.org/vertigo/arquivos/tech_gizmos/esses_homens_lo.html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2009" y="1366109"/>
            <a:ext cx="3598727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Dispositivo de </a:t>
            </a:r>
            <a:r>
              <a:rPr sz="1800" b="0" spc="-10" dirty="0">
                <a:latin typeface="Calibri"/>
                <a:cs typeface="Calibri"/>
              </a:rPr>
              <a:t>Escuta Direcional </a:t>
            </a:r>
            <a:r>
              <a:rPr sz="1800" b="0" spc="-5" dirty="0">
                <a:latin typeface="Calibri"/>
                <a:cs typeface="Calibri"/>
              </a:rPr>
              <a:t>de Funil de </a:t>
            </a:r>
            <a:r>
              <a:rPr sz="1800" b="0" dirty="0">
                <a:latin typeface="Calibri"/>
                <a:cs typeface="Calibri"/>
              </a:rPr>
              <a:t>Anel  </a:t>
            </a:r>
            <a:r>
              <a:rPr sz="1800" b="0" spc="-10" dirty="0">
                <a:latin typeface="Calibri"/>
                <a:cs typeface="Calibri"/>
              </a:rPr>
              <a:t>Ringtrichter </a:t>
            </a:r>
            <a:r>
              <a:rPr sz="1800" b="0" spc="-5" dirty="0">
                <a:latin typeface="Calibri"/>
                <a:cs typeface="Calibri"/>
              </a:rPr>
              <a:t>Richtungshorer </a:t>
            </a:r>
            <a:r>
              <a:rPr sz="1800" b="0" spc="-15" dirty="0">
                <a:latin typeface="Calibri"/>
                <a:cs typeface="Calibri"/>
              </a:rPr>
              <a:t>Horchgerat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(RRH)</a:t>
            </a:r>
          </a:p>
        </p:txBody>
      </p:sp>
    </p:spTree>
    <p:extLst>
      <p:ext uri="{BB962C8B-B14F-4D97-AF65-F5344CB8AC3E}">
        <p14:creationId xmlns:p14="http://schemas.microsoft.com/office/powerpoint/2010/main" val="314364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555" y="2319527"/>
            <a:ext cx="4525637" cy="3710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80859" y="2310383"/>
            <a:ext cx="4168141" cy="3709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187" y="6129782"/>
            <a:ext cx="52288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i="1" spc="-10" dirty="0">
                <a:latin typeface="Calibri"/>
                <a:cs typeface="Calibri"/>
              </a:rPr>
              <a:t>Fonte: </a:t>
            </a:r>
            <a:r>
              <a:rPr sz="12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http://www.insanus.org/vertigo/arquivos/tech_gizmos/esses_homens_lo.html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0860" y="6093568"/>
            <a:ext cx="4244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200" i="1" spc="-10" dirty="0">
                <a:latin typeface="Calibri"/>
                <a:cs typeface="Calibri"/>
              </a:rPr>
              <a:t>Fonte:</a:t>
            </a:r>
            <a:r>
              <a:rPr lang="pt-BR" sz="1200" i="1" spc="105" dirty="0">
                <a:latin typeface="Calibri"/>
                <a:cs typeface="Calibri"/>
              </a:rPr>
              <a:t> </a:t>
            </a:r>
            <a:r>
              <a:rPr lang="en-US" sz="1200" i="1" spc="-10" dirty="0">
                <a:solidFill>
                  <a:schemeClr val="tx1"/>
                </a:solidFill>
                <a:latin typeface="Calibri"/>
                <a:cs typeface="Calibri"/>
                <a:hlinkClick r:id="rId5"/>
              </a:rPr>
              <a:t>https://daily.social/10-weird-jobs-that-our-  ancestors-have-done-if-you-think-your-job-sucks/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2009" y="1366109"/>
            <a:ext cx="3598727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Dispositivo de </a:t>
            </a:r>
            <a:r>
              <a:rPr sz="1800" b="0" spc="-10" dirty="0">
                <a:latin typeface="Calibri"/>
                <a:cs typeface="Calibri"/>
              </a:rPr>
              <a:t>Escuta Direcional </a:t>
            </a:r>
            <a:r>
              <a:rPr sz="1800" b="0" spc="-5" dirty="0">
                <a:latin typeface="Calibri"/>
                <a:cs typeface="Calibri"/>
              </a:rPr>
              <a:t>de Funil de </a:t>
            </a:r>
            <a:r>
              <a:rPr sz="1800" b="0" dirty="0">
                <a:latin typeface="Calibri"/>
                <a:cs typeface="Calibri"/>
              </a:rPr>
              <a:t>Anel  </a:t>
            </a:r>
            <a:r>
              <a:rPr sz="1800" b="0" spc="-10" dirty="0">
                <a:latin typeface="Calibri"/>
                <a:cs typeface="Calibri"/>
              </a:rPr>
              <a:t>Ringtrichter </a:t>
            </a:r>
            <a:r>
              <a:rPr sz="1800" b="0" spc="-5" dirty="0">
                <a:latin typeface="Calibri"/>
                <a:cs typeface="Calibri"/>
              </a:rPr>
              <a:t>Richtungshorer </a:t>
            </a:r>
            <a:r>
              <a:rPr sz="1800" b="0" spc="-15" dirty="0">
                <a:latin typeface="Calibri"/>
                <a:cs typeface="Calibri"/>
              </a:rPr>
              <a:t>Horchgerat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(RRH)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35581" y="1656969"/>
            <a:ext cx="225869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 marR="5080" indent="-132715" algn="ctr" defTabSz="1219170">
              <a:spcBef>
                <a:spcPts val="100"/>
              </a:spcBef>
              <a:buClr>
                <a:srgbClr val="3F3F3F"/>
              </a:buClr>
              <a:buSzPts val="2400"/>
            </a:pPr>
            <a:r>
              <a:rPr sz="1800" kern="1200" spc="-5" dirty="0">
                <a:solidFill>
                  <a:srgbClr val="3F3F3F"/>
                </a:solidFill>
                <a:latin typeface="Calibri"/>
                <a:ea typeface="Verdana"/>
                <a:cs typeface="Calibri"/>
                <a:sym typeface="Verdana"/>
              </a:rPr>
              <a:t>Ouvinte de aeronaves</a:t>
            </a:r>
          </a:p>
          <a:p>
            <a:pPr marL="144780" marR="5080" indent="-132715" algn="ctr" defTabSz="1219170">
              <a:spcBef>
                <a:spcPts val="100"/>
              </a:spcBef>
              <a:buClr>
                <a:srgbClr val="3F3F3F"/>
              </a:buClr>
              <a:buSzPts val="2400"/>
            </a:pPr>
            <a:r>
              <a:rPr sz="1800" kern="1200" spc="-5" dirty="0">
                <a:solidFill>
                  <a:srgbClr val="3F3F3F"/>
                </a:solidFill>
                <a:latin typeface="Calibri"/>
                <a:ea typeface="Verdana"/>
                <a:cs typeface="Calibri"/>
                <a:sym typeface="Verdana"/>
              </a:rPr>
              <a:t>Aircraft Listener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447" y="1129282"/>
            <a:ext cx="4343400" cy="563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19217" y="2306828"/>
            <a:ext cx="67792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Dois </a:t>
            </a:r>
            <a:r>
              <a:rPr sz="1800" spc="-10" dirty="0">
                <a:latin typeface="Verdana"/>
                <a:cs typeface="Verdana"/>
              </a:rPr>
              <a:t>operadores </a:t>
            </a:r>
            <a:r>
              <a:rPr sz="1800" spc="-15" dirty="0">
                <a:latin typeface="Verdana"/>
                <a:cs typeface="Verdana"/>
              </a:rPr>
              <a:t>procuravam </a:t>
            </a:r>
            <a:r>
              <a:rPr sz="1800" spc="-5" dirty="0">
                <a:latin typeface="Verdana"/>
                <a:cs typeface="Verdana"/>
              </a:rPr>
              <a:t>por inimigos enquanto </a:t>
            </a:r>
            <a:r>
              <a:rPr sz="1800" dirty="0">
                <a:latin typeface="Verdana"/>
                <a:cs typeface="Verdana"/>
              </a:rPr>
              <a:t>um  </a:t>
            </a:r>
            <a:r>
              <a:rPr sz="1800" spc="-5" dirty="0">
                <a:latin typeface="Verdana"/>
                <a:cs typeface="Verdana"/>
              </a:rPr>
              <a:t>terceiro </a:t>
            </a:r>
            <a:r>
              <a:rPr sz="1800" spc="-10" dirty="0">
                <a:latin typeface="Verdana"/>
                <a:cs typeface="Verdana"/>
              </a:rPr>
              <a:t>registrava </a:t>
            </a:r>
            <a:r>
              <a:rPr sz="1800" spc="-5" dirty="0">
                <a:latin typeface="Verdana"/>
                <a:cs typeface="Verdana"/>
              </a:rPr>
              <a:t>os dados de </a:t>
            </a:r>
            <a:r>
              <a:rPr sz="1800" dirty="0">
                <a:latin typeface="Verdana"/>
                <a:cs typeface="Verdana"/>
              </a:rPr>
              <a:t>inclinação </a:t>
            </a:r>
            <a:r>
              <a:rPr sz="1800" spc="-5" dirty="0">
                <a:latin typeface="Verdana"/>
                <a:cs typeface="Verdana"/>
              </a:rPr>
              <a:t>das </a:t>
            </a:r>
            <a:r>
              <a:rPr sz="1800" spc="-10" dirty="0">
                <a:latin typeface="Verdana"/>
                <a:cs typeface="Verdana"/>
              </a:rPr>
              <a:t>trombetas </a:t>
            </a:r>
            <a:r>
              <a:rPr sz="1800" dirty="0">
                <a:latin typeface="Verdana"/>
                <a:cs typeface="Verdana"/>
              </a:rPr>
              <a:t>e  </a:t>
            </a:r>
            <a:r>
              <a:rPr sz="1800" spc="-10" dirty="0">
                <a:latin typeface="Verdana"/>
                <a:cs typeface="Verdana"/>
              </a:rPr>
              <a:t>repassava </a:t>
            </a:r>
            <a:r>
              <a:rPr sz="1800" spc="-15" dirty="0">
                <a:latin typeface="Verdana"/>
                <a:cs typeface="Verdana"/>
              </a:rPr>
              <a:t>para </a:t>
            </a:r>
            <a:r>
              <a:rPr sz="1800" dirty="0">
                <a:latin typeface="Verdana"/>
                <a:cs typeface="Verdana"/>
              </a:rPr>
              <a:t>a artilharia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antiaérea.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9217" y="3889753"/>
            <a:ext cx="6779895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posição </a:t>
            </a:r>
            <a:r>
              <a:rPr sz="1800" dirty="0">
                <a:latin typeface="Verdana"/>
                <a:cs typeface="Verdana"/>
              </a:rPr>
              <a:t>e </a:t>
            </a:r>
            <a:r>
              <a:rPr sz="1800" spc="-5" dirty="0">
                <a:latin typeface="Verdana"/>
                <a:cs typeface="Verdana"/>
              </a:rPr>
              <a:t>altitude do </a:t>
            </a:r>
            <a:r>
              <a:rPr sz="1800" spc="-10" dirty="0">
                <a:latin typeface="Verdana"/>
                <a:cs typeface="Verdana"/>
              </a:rPr>
              <a:t>alvo </a:t>
            </a:r>
            <a:r>
              <a:rPr sz="1800" spc="-5" dirty="0">
                <a:latin typeface="Verdana"/>
                <a:cs typeface="Verdana"/>
              </a:rPr>
              <a:t>podia ser calculada fazendo </a:t>
            </a:r>
            <a:r>
              <a:rPr sz="1800" dirty="0">
                <a:latin typeface="Verdana"/>
                <a:cs typeface="Verdana"/>
              </a:rPr>
              <a:t>a  </a:t>
            </a:r>
            <a:r>
              <a:rPr sz="1800" spc="-5" dirty="0">
                <a:latin typeface="Verdana"/>
                <a:cs typeface="Verdana"/>
              </a:rPr>
              <a:t>triangulação </a:t>
            </a:r>
            <a:r>
              <a:rPr sz="1800" dirty="0">
                <a:latin typeface="Verdana"/>
                <a:cs typeface="Verdana"/>
              </a:rPr>
              <a:t>com </a:t>
            </a:r>
            <a:r>
              <a:rPr sz="1800" spc="-10" dirty="0">
                <a:latin typeface="Verdana"/>
                <a:cs typeface="Verdana"/>
              </a:rPr>
              <a:t>outras </a:t>
            </a:r>
            <a:r>
              <a:rPr sz="1800" spc="-5" dirty="0">
                <a:latin typeface="Verdana"/>
                <a:cs typeface="Verdana"/>
              </a:rPr>
              <a:t>estações de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escuta.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9435" y="5486400"/>
            <a:ext cx="6187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http://www.insanus.org/vertigo/arquivos/tech_gizmos/esses_homens_lo.html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274" y="2166080"/>
            <a:ext cx="9483451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>
                <a:latin typeface="Calibri"/>
                <a:cs typeface="Calibri"/>
              </a:rPr>
              <a:t>RADAR </a:t>
            </a:r>
            <a:br>
              <a:rPr lang="pt-BR" sz="5400" spc="-20" dirty="0">
                <a:latin typeface="Calibri"/>
                <a:cs typeface="Calibri"/>
              </a:rPr>
            </a:br>
            <a:r>
              <a:rPr sz="5400" spc="-10" dirty="0">
                <a:latin typeface="Calibri"/>
                <a:cs typeface="Calibri"/>
              </a:rPr>
              <a:t>(Radio Detection </a:t>
            </a:r>
            <a:r>
              <a:rPr sz="5400" dirty="0">
                <a:latin typeface="Calibri"/>
                <a:cs typeface="Calibri"/>
              </a:rPr>
              <a:t>And</a:t>
            </a:r>
            <a:r>
              <a:rPr sz="5400" spc="10" dirty="0">
                <a:latin typeface="Calibri"/>
                <a:cs typeface="Calibri"/>
              </a:rPr>
              <a:t> </a:t>
            </a:r>
            <a:r>
              <a:rPr sz="5400" dirty="0">
                <a:latin typeface="Calibri"/>
                <a:cs typeface="Calibri"/>
              </a:rPr>
              <a:t>Ranging)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691" y="1772411"/>
            <a:ext cx="3339084" cy="4453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0512" y="6383223"/>
            <a:ext cx="50927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85" dirty="0">
                <a:latin typeface="Calibri"/>
                <a:cs typeface="Calibri"/>
              </a:rPr>
              <a:t> </a:t>
            </a:r>
            <a:r>
              <a:rPr sz="14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https://pt.wikipedia.org/wiki/Ficheiro:Robert_Watson-Watt.jpg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9217" y="3588257"/>
            <a:ext cx="67811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Em 1935 </a:t>
            </a:r>
            <a:r>
              <a:rPr sz="1800" spc="-5" dirty="0">
                <a:latin typeface="Verdana"/>
                <a:cs typeface="Verdana"/>
              </a:rPr>
              <a:t>patenteou </a:t>
            </a:r>
            <a:r>
              <a:rPr sz="1800" dirty="0">
                <a:latin typeface="Verdana"/>
                <a:cs typeface="Verdana"/>
              </a:rPr>
              <a:t>o sistema de detecção e </a:t>
            </a:r>
            <a:r>
              <a:rPr sz="1800" spc="-5" dirty="0">
                <a:latin typeface="Verdana"/>
                <a:cs typeface="Verdana"/>
              </a:rPr>
              <a:t>localização  de aeronaves por métodos </a:t>
            </a:r>
            <a:r>
              <a:rPr sz="1800" dirty="0">
                <a:latin typeface="Verdana"/>
                <a:cs typeface="Verdana"/>
              </a:rPr>
              <a:t>de </a:t>
            </a:r>
            <a:r>
              <a:rPr sz="1800" spc="-5" dirty="0">
                <a:latin typeface="Verdana"/>
                <a:cs typeface="Verdana"/>
              </a:rPr>
              <a:t>rádio. </a:t>
            </a:r>
            <a:r>
              <a:rPr sz="1800" spc="-10" dirty="0">
                <a:latin typeface="Verdana"/>
                <a:cs typeface="Verdana"/>
              </a:rPr>
              <a:t>RADAR </a:t>
            </a:r>
            <a:r>
              <a:rPr sz="1800" spc="-15" dirty="0">
                <a:latin typeface="Verdana"/>
                <a:cs typeface="Verdana"/>
              </a:rPr>
              <a:t>(Radio  </a:t>
            </a:r>
            <a:r>
              <a:rPr sz="1800" spc="-5" dirty="0">
                <a:latin typeface="Verdana"/>
                <a:cs typeface="Verdana"/>
              </a:rPr>
              <a:t>Detection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Ranging).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122D71-E5C5-2888-3696-B53F93197794}"/>
              </a:ext>
            </a:extLst>
          </p:cNvPr>
          <p:cNvSpPr txBox="1"/>
          <p:nvPr/>
        </p:nvSpPr>
        <p:spPr>
          <a:xfrm>
            <a:off x="4786266" y="2438400"/>
            <a:ext cx="7405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spc="-5" dirty="0">
                <a:latin typeface="Verdana"/>
                <a:sym typeface="Verdana"/>
              </a:rPr>
              <a:t>Robert	Watson-Watt começou seus estudos em Telegrafia Sem Fio (Rádiotelegrafia) em 1912.</a:t>
            </a:r>
            <a:endParaRPr lang="pt-BR" sz="1800" spc="-5" dirty="0">
              <a:latin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1412696"/>
            <a:ext cx="6083809" cy="4369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7300" y="2237305"/>
            <a:ext cx="4051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516890" algn="l"/>
                <a:tab pos="1237615" algn="l"/>
                <a:tab pos="1515110" algn="l"/>
                <a:tab pos="2310765" algn="l"/>
                <a:tab pos="3213100" algn="l"/>
                <a:tab pos="3487420" algn="l"/>
              </a:tabLst>
            </a:pPr>
            <a:r>
              <a:rPr sz="1800" b="0" spc="5" dirty="0">
                <a:solidFill>
                  <a:srgbClr val="000000"/>
                </a:solidFill>
                <a:sym typeface="Arial"/>
              </a:rPr>
              <a:t>Em	1941</a:t>
            </a:r>
            <a:r>
              <a:rPr lang="pt-BR" sz="1800" b="0" spc="5" dirty="0">
                <a:solidFill>
                  <a:srgbClr val="000000"/>
                </a:solidFill>
                <a:sym typeface="Arial"/>
              </a:rPr>
              <a:t> o Japão </a:t>
            </a:r>
            <a:r>
              <a:rPr sz="1800" b="0" spc="5" dirty="0">
                <a:solidFill>
                  <a:srgbClr val="000000"/>
                </a:solidFill>
                <a:sym typeface="Arial"/>
              </a:rPr>
              <a:t>atacou</a:t>
            </a:r>
            <a:r>
              <a:rPr lang="pt-BR" sz="1800" b="0" spc="5" dirty="0">
                <a:solidFill>
                  <a:srgbClr val="000000"/>
                </a:solidFill>
                <a:sym typeface="Arial"/>
              </a:rPr>
              <a:t> </a:t>
            </a:r>
            <a:r>
              <a:rPr sz="1800" b="0" spc="5" dirty="0">
                <a:solidFill>
                  <a:srgbClr val="000000"/>
                </a:solidFill>
                <a:sym typeface="Arial"/>
              </a:rPr>
              <a:t>a</a:t>
            </a:r>
            <a:r>
              <a:rPr lang="pt-BR" sz="1800" b="0" spc="5" dirty="0">
                <a:solidFill>
                  <a:srgbClr val="000000"/>
                </a:solidFill>
                <a:sym typeface="Arial"/>
              </a:rPr>
              <a:t> </a:t>
            </a:r>
            <a:r>
              <a:rPr sz="1800" b="0" spc="5" dirty="0">
                <a:solidFill>
                  <a:srgbClr val="000000"/>
                </a:solidFill>
                <a:sym typeface="Arial"/>
              </a:rPr>
              <a:t>base</a:t>
            </a:r>
            <a:r>
              <a:rPr lang="pt-BR" sz="1800" b="0" spc="5" dirty="0">
                <a:solidFill>
                  <a:srgbClr val="000000"/>
                </a:solidFill>
                <a:sym typeface="Arial"/>
              </a:rPr>
              <a:t> </a:t>
            </a:r>
            <a:r>
              <a:rPr sz="1800" b="0" spc="5" dirty="0">
                <a:solidFill>
                  <a:srgbClr val="000000"/>
                </a:solidFill>
                <a:sym typeface="Arial"/>
              </a:rPr>
              <a:t>de Pear Harbor.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55809" y="3597351"/>
            <a:ext cx="2067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9295" algn="l"/>
                <a:tab pos="1123950" algn="l"/>
              </a:tabLst>
            </a:pPr>
            <a:r>
              <a:rPr sz="1800" dirty="0">
                <a:latin typeface="Verdana"/>
                <a:cs typeface="Verdana"/>
              </a:rPr>
              <a:t>ano	o	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spc="-15" dirty="0">
                <a:latin typeface="Verdana"/>
                <a:cs typeface="Verdana"/>
              </a:rPr>
              <a:t>ov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rno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7300" y="3597351"/>
            <a:ext cx="1797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2340" algn="l"/>
              </a:tabLst>
            </a:pP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e	</a:t>
            </a:r>
            <a:r>
              <a:rPr sz="1800" spc="5" dirty="0">
                <a:latin typeface="Verdana"/>
                <a:cs typeface="Verdana"/>
              </a:rPr>
              <a:t>m</a:t>
            </a:r>
            <a:r>
              <a:rPr sz="1800" spc="-5" dirty="0">
                <a:latin typeface="Verdana"/>
                <a:cs typeface="Verdana"/>
              </a:rPr>
              <a:t>e</a:t>
            </a:r>
            <a:r>
              <a:rPr sz="1800" spc="5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mo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estadunidense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7300" y="4146550"/>
            <a:ext cx="9156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os  </a:t>
            </a:r>
            <a:r>
              <a:rPr sz="1800" spc="-10" dirty="0">
                <a:latin typeface="Verdana"/>
                <a:cs typeface="Verdana"/>
              </a:rPr>
              <a:t>radares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37421" y="4146550"/>
            <a:ext cx="2065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0"/>
              </a:spcBef>
              <a:tabLst>
                <a:tab pos="489584" algn="l"/>
                <a:tab pos="718185" algn="l"/>
                <a:tab pos="1543050" algn="l"/>
              </a:tabLst>
            </a:pPr>
            <a:r>
              <a:rPr sz="1800" dirty="0">
                <a:latin typeface="Verdana"/>
                <a:cs typeface="Verdana"/>
              </a:rPr>
              <a:t>e	ex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me</a:t>
            </a:r>
            <a:r>
              <a:rPr sz="1800" spc="5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tos  </a:t>
            </a:r>
            <a:r>
              <a:rPr sz="1800" dirty="0">
                <a:latin typeface="Verdana"/>
                <a:cs typeface="Verdana"/>
              </a:rPr>
              <a:t>no		</a:t>
            </a:r>
            <a:r>
              <a:rPr sz="1800" spc="-5" dirty="0">
                <a:latin typeface="Verdana"/>
                <a:cs typeface="Verdana"/>
              </a:rPr>
              <a:t>MIT	RAD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8970" y="3890183"/>
            <a:ext cx="20256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2255" marR="5080" indent="-152019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intensificou </a:t>
            </a:r>
            <a:r>
              <a:rPr sz="1800" spc="-5" dirty="0">
                <a:latin typeface="Verdana"/>
                <a:cs typeface="Verdana"/>
              </a:rPr>
              <a:t>os  </a:t>
            </a:r>
            <a:r>
              <a:rPr sz="1800" dirty="0">
                <a:latin typeface="Verdana"/>
                <a:cs typeface="Verdana"/>
              </a:rPr>
              <a:t>com  </a:t>
            </a:r>
            <a:r>
              <a:rPr sz="1800" spc="-5" dirty="0">
                <a:latin typeface="Verdana"/>
                <a:cs typeface="Verdana"/>
              </a:rPr>
              <a:t>LAB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7300" y="4695190"/>
            <a:ext cx="395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(Laboratório de </a:t>
            </a:r>
            <a:r>
              <a:rPr sz="1800" spc="-10" dirty="0">
                <a:latin typeface="Verdana"/>
                <a:cs typeface="Verdana"/>
              </a:rPr>
              <a:t>Radiação </a:t>
            </a:r>
            <a:r>
              <a:rPr sz="1800" spc="-5" dirty="0">
                <a:latin typeface="Verdana"/>
                <a:cs typeface="Verdana"/>
              </a:rPr>
              <a:t>do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MIT).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6444" y="5867400"/>
            <a:ext cx="3870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25" dirty="0">
                <a:latin typeface="Calibri"/>
                <a:cs typeface="Calibri"/>
              </a:rPr>
              <a:t> </a:t>
            </a:r>
            <a:r>
              <a:rPr sz="14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https://www.airway.com.br/o-dia-da-infamia/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40716"/>
            <a:ext cx="7508747" cy="4972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4600" y="1427843"/>
            <a:ext cx="2438400" cy="5533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83820" algn="ctr">
              <a:lnSpc>
                <a:spcPct val="100000"/>
              </a:lnSpc>
              <a:spcBef>
                <a:spcPts val="355"/>
              </a:spcBef>
            </a:pPr>
            <a:r>
              <a:rPr sz="1100" spc="-5" dirty="0">
                <a:latin typeface="Verdana"/>
                <a:cs typeface="Verdana"/>
              </a:rPr>
              <a:t>Movimento </a:t>
            </a:r>
            <a:r>
              <a:rPr sz="1100" dirty="0">
                <a:latin typeface="Verdana"/>
                <a:cs typeface="Verdana"/>
              </a:rPr>
              <a:t>aéreo </a:t>
            </a:r>
            <a:r>
              <a:rPr sz="1100" spc="-5" dirty="0">
                <a:latin typeface="Verdana"/>
                <a:cs typeface="Verdana"/>
              </a:rPr>
              <a:t>que altera </a:t>
            </a:r>
            <a:r>
              <a:rPr sz="1100" dirty="0">
                <a:latin typeface="Verdana"/>
                <a:cs typeface="Verdana"/>
              </a:rPr>
              <a:t>o  </a:t>
            </a:r>
            <a:r>
              <a:rPr sz="1100" spc="-5" dirty="0">
                <a:latin typeface="Verdana"/>
                <a:cs typeface="Verdana"/>
              </a:rPr>
              <a:t>sinal retroespalhado refletido  </a:t>
            </a:r>
            <a:r>
              <a:rPr sz="1100" dirty="0">
                <a:latin typeface="Verdana"/>
                <a:cs typeface="Verdana"/>
              </a:rPr>
              <a:t>dos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aviões.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44967" y="2851150"/>
            <a:ext cx="3401060" cy="3062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latin typeface="Verdana"/>
                <a:cs typeface="Verdana"/>
              </a:rPr>
              <a:t>Os pilotos da Luftwaffe, </a:t>
            </a:r>
            <a:r>
              <a:rPr sz="1800" spc="-5" dirty="0" err="1">
                <a:latin typeface="Verdana"/>
                <a:cs typeface="Verdana"/>
              </a:rPr>
              <a:t>quando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recebiam a </a:t>
            </a:r>
            <a:r>
              <a:rPr sz="1800" spc="-5" dirty="0">
                <a:latin typeface="Verdana"/>
                <a:cs typeface="Verdana"/>
              </a:rPr>
              <a:t>indicação  de que </a:t>
            </a:r>
            <a:r>
              <a:rPr sz="1800" spc="-10" dirty="0">
                <a:latin typeface="Verdana"/>
                <a:cs typeface="Verdana"/>
              </a:rPr>
              <a:t>estavam </a:t>
            </a:r>
            <a:r>
              <a:rPr sz="1800" spc="-5" dirty="0">
                <a:latin typeface="Verdana"/>
                <a:cs typeface="Verdana"/>
              </a:rPr>
              <a:t>sendo  </a:t>
            </a:r>
            <a:r>
              <a:rPr sz="1800" dirty="0">
                <a:latin typeface="Verdana"/>
                <a:cs typeface="Verdana"/>
              </a:rPr>
              <a:t>iluminados </a:t>
            </a:r>
            <a:r>
              <a:rPr sz="1800" spc="-5" dirty="0">
                <a:latin typeface="Verdana"/>
                <a:cs typeface="Verdana"/>
              </a:rPr>
              <a:t>por seu </a:t>
            </a:r>
            <a:r>
              <a:rPr sz="1800" spc="-50" dirty="0">
                <a:latin typeface="Verdana"/>
                <a:cs typeface="Verdana"/>
              </a:rPr>
              <a:t>radar,  </a:t>
            </a:r>
            <a:r>
              <a:rPr sz="1800" spc="-15" dirty="0">
                <a:latin typeface="Verdana"/>
                <a:cs typeface="Verdana"/>
              </a:rPr>
              <a:t>monobravam para </a:t>
            </a:r>
            <a:r>
              <a:rPr sz="1800" spc="-10" dirty="0">
                <a:latin typeface="Verdana"/>
                <a:cs typeface="Verdana"/>
              </a:rPr>
              <a:t>alterar </a:t>
            </a:r>
            <a:r>
              <a:rPr sz="1800" dirty="0">
                <a:latin typeface="Verdana"/>
                <a:cs typeface="Verdana"/>
              </a:rPr>
              <a:t>o  sinal </a:t>
            </a:r>
            <a:r>
              <a:rPr sz="1800" spc="-5" dirty="0">
                <a:latin typeface="Verdana"/>
                <a:cs typeface="Verdana"/>
              </a:rPr>
              <a:t>retroespalhado </a:t>
            </a:r>
            <a:r>
              <a:rPr sz="1800" dirty="0">
                <a:latin typeface="Verdana"/>
                <a:cs typeface="Verdana"/>
              </a:rPr>
              <a:t>refletido  </a:t>
            </a:r>
            <a:r>
              <a:rPr sz="1800" spc="-5" dirty="0">
                <a:latin typeface="Verdana"/>
                <a:cs typeface="Verdana"/>
              </a:rPr>
              <a:t>de seus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aviões.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 dirty="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1650"/>
              </a:spcBef>
            </a:pPr>
            <a:r>
              <a:rPr sz="1800" spc="-5" dirty="0">
                <a:latin typeface="Verdana"/>
                <a:cs typeface="Verdana"/>
              </a:rPr>
              <a:t>Este </a:t>
            </a:r>
            <a:r>
              <a:rPr sz="1800" dirty="0">
                <a:latin typeface="Verdana"/>
                <a:cs typeface="Verdana"/>
              </a:rPr>
              <a:t>foi, o primeiro sistema  </a:t>
            </a:r>
            <a:r>
              <a:rPr sz="1800" spc="-5" dirty="0">
                <a:latin typeface="Verdana"/>
                <a:cs typeface="Verdana"/>
              </a:rPr>
              <a:t>RFID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passivo.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5913527"/>
            <a:ext cx="426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latin typeface="Calibri"/>
                <a:cs typeface="Calibri"/>
              </a:rPr>
              <a:t>Fonte:</a:t>
            </a:r>
            <a:r>
              <a:rPr sz="1400" i="1" spc="40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https://www.sciencedirect.com/topics/computer-science/backscattered-signal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D380C1E0-B84D-4FDA-837B-7F2689C4F512}" vid="{D1F6D77E-7199-49AC-968F-62832C7B7E00}"/>
    </a:ext>
  </a:extLst>
</a:theme>
</file>

<file path=ppt/theme/theme2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440</TotalTime>
  <Words>1203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Verdana</vt:lpstr>
      <vt:lpstr>Tema1</vt:lpstr>
      <vt:lpstr>2_Personalizar design</vt:lpstr>
      <vt:lpstr>Personalizar design</vt:lpstr>
      <vt:lpstr>Apresentação do PowerPoint</vt:lpstr>
      <vt:lpstr>Dispositivos de Escuta</vt:lpstr>
      <vt:lpstr>Dispositivo de Escuta Direcional de Funil de Anel  Ringtrichter Richtungshorer Horchgerat (RRH)</vt:lpstr>
      <vt:lpstr>Dispositivo de Escuta Direcional de Funil de Anel  Ringtrichter Richtungshorer Horchgerat (RRH)</vt:lpstr>
      <vt:lpstr>Apresentação do PowerPoint</vt:lpstr>
      <vt:lpstr>RADAR  (Radio Detection And Ranging)</vt:lpstr>
      <vt:lpstr>Apresentação do PowerPoint</vt:lpstr>
      <vt:lpstr>Em 1941 o Japão atacou a base de Pear Harbor.</vt:lpstr>
      <vt:lpstr>Apresentação do PowerPoint</vt:lpstr>
      <vt:lpstr>EAS  (Electronic Article Surveillance)</vt:lpstr>
      <vt:lpstr>Os sistemas de EAS consistem em um  dispositivo magnético embutido nos  produtos.</vt:lpstr>
      <vt:lpstr>Identificador Emissor de  Radiofrequência Portátil</vt:lpstr>
      <vt:lpstr>Nos anos 70, o Departamento de Energia  do governo dos Estados Unidos requisitou  ao Laboratório Nacional de Los Alamos o  desenvolvimento de um sistema para  rastreamento de material nuclear.</vt:lpstr>
      <vt:lpstr>Charles Walton patenteou o transponder passivo usado  para abrir portas sem uso de chave. Esta patente foi  concedida em 1983 e foi a primeira a ostentar a sigla  "RFID".</vt:lpstr>
      <vt:lpstr>Mais tarde, as empresas desenvolveram um  sistema de baixa frequência (LF), que funciona  em 125 kHz, resultando em transponders  menores, que eram encapsulados e injetados  sob a pele das vacas.</vt:lpstr>
      <vt:lpstr>No início de 1990, engenheiros da IBM  desenvolveram e patentearam o RFID de ultra-  alta frequência (UHF).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Bibliogradia</dc:title>
  <dc:creator>celso carvalho</dc:creator>
  <cp:lastModifiedBy>Andrey Ruben Ribeiro Bessa</cp:lastModifiedBy>
  <cp:revision>1</cp:revision>
  <dcterms:created xsi:type="dcterms:W3CDTF">2021-08-09T14:50:06Z</dcterms:created>
  <dcterms:modified xsi:type="dcterms:W3CDTF">2023-07-10T22:42:02Z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2021-08-09T00:00:00Z</vt:filetime>
  </property>
</Properties>
</file>