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</p:sldMasterIdLst>
  <p:notesMasterIdLst>
    <p:notesMasterId r:id="rId19"/>
  </p:notesMasterIdLst>
  <p:sldIdLst>
    <p:sldId id="284" r:id="rId4"/>
    <p:sldId id="292" r:id="rId5"/>
    <p:sldId id="295" r:id="rId6"/>
    <p:sldId id="296" r:id="rId7"/>
    <p:sldId id="297" r:id="rId8"/>
    <p:sldId id="300" r:id="rId9"/>
    <p:sldId id="291" r:id="rId10"/>
    <p:sldId id="299" r:id="rId11"/>
    <p:sldId id="304" r:id="rId12"/>
    <p:sldId id="305" r:id="rId13"/>
    <p:sldId id="303" r:id="rId14"/>
    <p:sldId id="301" r:id="rId15"/>
    <p:sldId id="306" r:id="rId16"/>
    <p:sldId id="302" r:id="rId17"/>
    <p:sldId id="25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F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57F57-80EA-42BC-9D8D-EBDCB0546DDF}" v="466" dt="2023-07-14T20:46:08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Bessa" userId="f385c16ceb043d3c" providerId="LiveId" clId="{61E57F57-80EA-42BC-9D8D-EBDCB0546DDF}"/>
    <pc:docChg chg="undo custSel addSld delSld modSld">
      <pc:chgData name="Andrey Bessa" userId="f385c16ceb043d3c" providerId="LiveId" clId="{61E57F57-80EA-42BC-9D8D-EBDCB0546DDF}" dt="2023-07-14T20:52:46.355" v="1186" actId="1076"/>
      <pc:docMkLst>
        <pc:docMk/>
      </pc:docMkLst>
      <pc:sldChg chg="delSp modSp mod modClrScheme chgLayout">
        <pc:chgData name="Andrey Bessa" userId="f385c16ceb043d3c" providerId="LiveId" clId="{61E57F57-80EA-42BC-9D8D-EBDCB0546DDF}" dt="2023-07-14T20:42:22.644" v="1167" actId="113"/>
        <pc:sldMkLst>
          <pc:docMk/>
          <pc:sldMk cId="1295941148" sldId="257"/>
        </pc:sldMkLst>
        <pc:spChg chg="mod ord">
          <ac:chgData name="Andrey Bessa" userId="f385c16ceb043d3c" providerId="LiveId" clId="{61E57F57-80EA-42BC-9D8D-EBDCB0546DDF}" dt="2023-07-10T20:53:55.426" v="71" actId="1076"/>
          <ac:spMkLst>
            <pc:docMk/>
            <pc:sldMk cId="1295941148" sldId="257"/>
            <ac:spMk id="2" creationId="{00000000-0000-0000-0000-000000000000}"/>
          </ac:spMkLst>
        </pc:spChg>
        <pc:spChg chg="mod ord">
          <ac:chgData name="Andrey Bessa" userId="f385c16ceb043d3c" providerId="LiveId" clId="{61E57F57-80EA-42BC-9D8D-EBDCB0546DDF}" dt="2023-07-14T20:42:22.644" v="1167" actId="113"/>
          <ac:spMkLst>
            <pc:docMk/>
            <pc:sldMk cId="1295941148" sldId="257"/>
            <ac:spMk id="3" creationId="{00000000-0000-0000-0000-000000000000}"/>
          </ac:spMkLst>
        </pc:spChg>
        <pc:grpChg chg="del">
          <ac:chgData name="Andrey Bessa" userId="f385c16ceb043d3c" providerId="LiveId" clId="{61E57F57-80EA-42BC-9D8D-EBDCB0546DDF}" dt="2023-07-10T20:48:33.651" v="13" actId="478"/>
          <ac:grpSpMkLst>
            <pc:docMk/>
            <pc:sldMk cId="1295941148" sldId="257"/>
            <ac:grpSpMk id="4" creationId="{2D0FBC13-8E80-446F-BAAE-FECD9203914B}"/>
          </ac:grpSpMkLst>
        </pc:grpChg>
      </pc:sldChg>
      <pc:sldChg chg="delSp modSp mod">
        <pc:chgData name="Andrey Bessa" userId="f385c16ceb043d3c" providerId="LiveId" clId="{61E57F57-80EA-42BC-9D8D-EBDCB0546DDF}" dt="2023-07-10T20:49:19.712" v="24" actId="207"/>
        <pc:sldMkLst>
          <pc:docMk/>
          <pc:sldMk cId="3845847367" sldId="284"/>
        </pc:sldMkLst>
        <pc:spChg chg="mod">
          <ac:chgData name="Andrey Bessa" userId="f385c16ceb043d3c" providerId="LiveId" clId="{61E57F57-80EA-42BC-9D8D-EBDCB0546DDF}" dt="2023-07-10T20:48:56.674" v="16" actId="1076"/>
          <ac:spMkLst>
            <pc:docMk/>
            <pc:sldMk cId="3845847367" sldId="284"/>
            <ac:spMk id="2" creationId="{00000000-0000-0000-0000-000000000000}"/>
          </ac:spMkLst>
        </pc:spChg>
        <pc:spChg chg="mod">
          <ac:chgData name="Andrey Bessa" userId="f385c16ceb043d3c" providerId="LiveId" clId="{61E57F57-80EA-42BC-9D8D-EBDCB0546DDF}" dt="2023-07-10T20:49:19.712" v="24" actId="207"/>
          <ac:spMkLst>
            <pc:docMk/>
            <pc:sldMk cId="3845847367" sldId="284"/>
            <ac:spMk id="3" creationId="{00000000-0000-0000-0000-000000000000}"/>
          </ac:spMkLst>
        </pc:spChg>
        <pc:grpChg chg="del">
          <ac:chgData name="Andrey Bessa" userId="f385c16ceb043d3c" providerId="LiveId" clId="{61E57F57-80EA-42BC-9D8D-EBDCB0546DDF}" dt="2023-07-10T20:48:10.522" v="1" actId="478"/>
          <ac:grpSpMkLst>
            <pc:docMk/>
            <pc:sldMk cId="3845847367" sldId="284"/>
            <ac:grpSpMk id="21" creationId="{8464587D-BF08-4328-BF1F-99206260832C}"/>
          </ac:grpSpMkLst>
        </pc:grpChg>
      </pc:sldChg>
      <pc:sldChg chg="addSp delSp modSp mod modClrScheme chgLayout">
        <pc:chgData name="Andrey Bessa" userId="f385c16ceb043d3c" providerId="LiveId" clId="{61E57F57-80EA-42BC-9D8D-EBDCB0546DDF}" dt="2023-07-10T20:52:30.111" v="63" actId="478"/>
        <pc:sldMkLst>
          <pc:docMk/>
          <pc:sldMk cId="4126575684" sldId="291"/>
        </pc:sldMkLst>
        <pc:spChg chg="add del mod ord">
          <ac:chgData name="Andrey Bessa" userId="f385c16ceb043d3c" providerId="LiveId" clId="{61E57F57-80EA-42BC-9D8D-EBDCB0546DDF}" dt="2023-07-10T20:52:27.926" v="62" actId="478"/>
          <ac:spMkLst>
            <pc:docMk/>
            <pc:sldMk cId="4126575684" sldId="291"/>
            <ac:spMk id="2" creationId="{A5D982A8-FD0F-B69B-94A6-C30F03254C3A}"/>
          </ac:spMkLst>
        </pc:spChg>
        <pc:spChg chg="add del mod ord">
          <ac:chgData name="Andrey Bessa" userId="f385c16ceb043d3c" providerId="LiveId" clId="{61E57F57-80EA-42BC-9D8D-EBDCB0546DDF}" dt="2023-07-10T20:52:30.111" v="63" actId="478"/>
          <ac:spMkLst>
            <pc:docMk/>
            <pc:sldMk cId="4126575684" sldId="291"/>
            <ac:spMk id="3" creationId="{E1F8B4FE-5D4C-0F40-99C8-A7EB7625ADC4}"/>
          </ac:spMkLst>
        </pc:spChg>
        <pc:grpChg chg="del">
          <ac:chgData name="Andrey Bessa" userId="f385c16ceb043d3c" providerId="LiveId" clId="{61E57F57-80EA-42BC-9D8D-EBDCB0546DDF}" dt="2023-07-10T20:48:27.200" v="9" actId="478"/>
          <ac:grpSpMkLst>
            <pc:docMk/>
            <pc:sldMk cId="4126575684" sldId="291"/>
            <ac:grpSpMk id="7" creationId="{282F59DC-548C-4E84-8C6F-334EB22CD34D}"/>
          </ac:grpSpMkLst>
        </pc:grpChg>
        <pc:picChg chg="del">
          <ac:chgData name="Andrey Bessa" userId="f385c16ceb043d3c" providerId="LiveId" clId="{61E57F57-80EA-42BC-9D8D-EBDCB0546DDF}" dt="2023-07-10T20:48:24.518" v="7" actId="478"/>
          <ac:picMkLst>
            <pc:docMk/>
            <pc:sldMk cId="4126575684" sldId="291"/>
            <ac:picMk id="5" creationId="{575877E7-3B44-43AE-A3AD-F84E406E2F38}"/>
          </ac:picMkLst>
        </pc:picChg>
        <pc:picChg chg="del">
          <ac:chgData name="Andrey Bessa" userId="f385c16ceb043d3c" providerId="LiveId" clId="{61E57F57-80EA-42BC-9D8D-EBDCB0546DDF}" dt="2023-07-10T20:48:25.557" v="8" actId="478"/>
          <ac:picMkLst>
            <pc:docMk/>
            <pc:sldMk cId="4126575684" sldId="291"/>
            <ac:picMk id="6" creationId="{EC768F1F-5708-4F3C-B074-673A880F8DB2}"/>
          </ac:picMkLst>
        </pc:picChg>
      </pc:sldChg>
      <pc:sldChg chg="addSp delSp modSp mod modClrScheme chgLayout">
        <pc:chgData name="Andrey Bessa" userId="f385c16ceb043d3c" providerId="LiveId" clId="{61E57F57-80EA-42BC-9D8D-EBDCB0546DDF}" dt="2023-07-14T01:21:12.693" v="720" actId="478"/>
        <pc:sldMkLst>
          <pc:docMk/>
          <pc:sldMk cId="1196511322" sldId="292"/>
        </pc:sldMkLst>
        <pc:spChg chg="add del mod ord">
          <ac:chgData name="Andrey Bessa" userId="f385c16ceb043d3c" providerId="LiveId" clId="{61E57F57-80EA-42BC-9D8D-EBDCB0546DDF}" dt="2023-07-10T20:49:46.711" v="28" actId="478"/>
          <ac:spMkLst>
            <pc:docMk/>
            <pc:sldMk cId="1196511322" sldId="292"/>
            <ac:spMk id="2" creationId="{31DC1017-F115-6D25-DD6A-9780125B07F7}"/>
          </ac:spMkLst>
        </pc:spChg>
        <pc:spChg chg="add del mod ord">
          <ac:chgData name="Andrey Bessa" userId="f385c16ceb043d3c" providerId="LiveId" clId="{61E57F57-80EA-42BC-9D8D-EBDCB0546DDF}" dt="2023-07-10T20:49:47.885" v="29" actId="478"/>
          <ac:spMkLst>
            <pc:docMk/>
            <pc:sldMk cId="1196511322" sldId="292"/>
            <ac:spMk id="3" creationId="{B67FB399-B93B-C6A1-EEC8-9430F7CD68CD}"/>
          </ac:spMkLst>
        </pc:spChg>
        <pc:spChg chg="del mod">
          <ac:chgData name="Andrey Bessa" userId="f385c16ceb043d3c" providerId="LiveId" clId="{61E57F57-80EA-42BC-9D8D-EBDCB0546DDF}" dt="2023-07-14T01:21:12.693" v="720" actId="478"/>
          <ac:spMkLst>
            <pc:docMk/>
            <pc:sldMk cId="1196511322" sldId="292"/>
            <ac:spMk id="18" creationId="{0047AAF6-B744-8006-9D8D-93163905BAA9}"/>
          </ac:spMkLst>
        </pc:spChg>
        <pc:grpChg chg="del">
          <ac:chgData name="Andrey Bessa" userId="f385c16ceb043d3c" providerId="LiveId" clId="{61E57F57-80EA-42BC-9D8D-EBDCB0546DDF}" dt="2023-07-10T20:48:12.168" v="2" actId="478"/>
          <ac:grpSpMkLst>
            <pc:docMk/>
            <pc:sldMk cId="1196511322" sldId="292"/>
            <ac:grpSpMk id="4" creationId="{7DB89C39-75B8-4AD0-AD49-6A34B7859359}"/>
          </ac:grpSpMkLst>
        </pc:grpChg>
        <pc:picChg chg="mod">
          <ac:chgData name="Andrey Bessa" userId="f385c16ceb043d3c" providerId="LiveId" clId="{61E57F57-80EA-42BC-9D8D-EBDCB0546DDF}" dt="2023-07-10T20:49:55.991" v="31" actId="1076"/>
          <ac:picMkLst>
            <pc:docMk/>
            <pc:sldMk cId="1196511322" sldId="292"/>
            <ac:picMk id="17" creationId="{9FA9206F-49D3-9549-C5E0-861059BD9FCF}"/>
          </ac:picMkLst>
        </pc:picChg>
      </pc:sldChg>
      <pc:sldChg chg="del">
        <pc:chgData name="Andrey Bessa" userId="f385c16ceb043d3c" providerId="LiveId" clId="{61E57F57-80EA-42BC-9D8D-EBDCB0546DDF}" dt="2023-07-10T20:48:00.590" v="0" actId="47"/>
        <pc:sldMkLst>
          <pc:docMk/>
          <pc:sldMk cId="3616140886" sldId="294"/>
        </pc:sldMkLst>
      </pc:sldChg>
      <pc:sldChg chg="addSp delSp modSp mod modClrScheme chgLayout">
        <pc:chgData name="Andrey Bessa" userId="f385c16ceb043d3c" providerId="LiveId" clId="{61E57F57-80EA-42BC-9D8D-EBDCB0546DDF}" dt="2023-07-14T01:33:33.879" v="821" actId="164"/>
        <pc:sldMkLst>
          <pc:docMk/>
          <pc:sldMk cId="919927200" sldId="295"/>
        </pc:sldMkLst>
        <pc:spChg chg="add mod">
          <ac:chgData name="Andrey Bessa" userId="f385c16ceb043d3c" providerId="LiveId" clId="{61E57F57-80EA-42BC-9D8D-EBDCB0546DDF}" dt="2023-07-14T01:33:33.879" v="821" actId="164"/>
          <ac:spMkLst>
            <pc:docMk/>
            <pc:sldMk cId="919927200" sldId="295"/>
            <ac:spMk id="3" creationId="{02D482AE-7EF4-17C8-862A-EB1E73F5AFE7}"/>
          </ac:spMkLst>
        </pc:spChg>
        <pc:spChg chg="del mod topLvl">
          <ac:chgData name="Andrey Bessa" userId="f385c16ceb043d3c" providerId="LiveId" clId="{61E57F57-80EA-42BC-9D8D-EBDCB0546DDF}" dt="2023-07-14T00:01:00.333" v="359" actId="478"/>
          <ac:spMkLst>
            <pc:docMk/>
            <pc:sldMk cId="919927200" sldId="295"/>
            <ac:spMk id="3" creationId="{75CD1C07-2EF4-2750-DAFE-468989653FAD}"/>
          </ac:spMkLst>
        </pc:spChg>
        <pc:spChg chg="add mod">
          <ac:chgData name="Andrey Bessa" userId="f385c16ceb043d3c" providerId="LiveId" clId="{61E57F57-80EA-42BC-9D8D-EBDCB0546DDF}" dt="2023-07-14T01:33:33.879" v="821" actId="164"/>
          <ac:spMkLst>
            <pc:docMk/>
            <pc:sldMk cId="919927200" sldId="295"/>
            <ac:spMk id="4" creationId="{045407EA-CD9F-41B9-3ADC-BD47B215F768}"/>
          </ac:spMkLst>
        </pc:spChg>
        <pc:spChg chg="add del">
          <ac:chgData name="Andrey Bessa" userId="f385c16ceb043d3c" providerId="LiveId" clId="{61E57F57-80EA-42BC-9D8D-EBDCB0546DDF}" dt="2023-07-14T01:17:17.077" v="710" actId="478"/>
          <ac:spMkLst>
            <pc:docMk/>
            <pc:sldMk cId="919927200" sldId="295"/>
            <ac:spMk id="4" creationId="{BFE12636-71CD-C690-5F56-8F3C66683B3B}"/>
          </ac:spMkLst>
        </pc:spChg>
        <pc:spChg chg="del mod">
          <ac:chgData name="Andrey Bessa" userId="f385c16ceb043d3c" providerId="LiveId" clId="{61E57F57-80EA-42BC-9D8D-EBDCB0546DDF}" dt="2023-07-13T21:19:48.713" v="93" actId="478"/>
          <ac:spMkLst>
            <pc:docMk/>
            <pc:sldMk cId="919927200" sldId="295"/>
            <ac:spMk id="6" creationId="{1BCC78D9-184F-25AC-0B17-6A413C8174F0}"/>
          </ac:spMkLst>
        </pc:spChg>
        <pc:spChg chg="add del mod topLvl">
          <ac:chgData name="Andrey Bessa" userId="f385c16ceb043d3c" providerId="LiveId" clId="{61E57F57-80EA-42BC-9D8D-EBDCB0546DDF}" dt="2023-07-13T21:20:10.484" v="97" actId="478"/>
          <ac:spMkLst>
            <pc:docMk/>
            <pc:sldMk cId="919927200" sldId="295"/>
            <ac:spMk id="7" creationId="{A660E52D-0C41-638C-40E7-FEDF54CDD539}"/>
          </ac:spMkLst>
        </pc:spChg>
        <pc:spChg chg="add del mod topLvl">
          <ac:chgData name="Andrey Bessa" userId="f385c16ceb043d3c" providerId="LiveId" clId="{61E57F57-80EA-42BC-9D8D-EBDCB0546DDF}" dt="2023-07-14T00:01:03.265" v="361" actId="478"/>
          <ac:spMkLst>
            <pc:docMk/>
            <pc:sldMk cId="919927200" sldId="295"/>
            <ac:spMk id="8" creationId="{0F12A919-4C2F-8A68-9453-D84E187AA867}"/>
          </ac:spMkLst>
        </pc:spChg>
        <pc:spChg chg="del mod topLvl">
          <ac:chgData name="Andrey Bessa" userId="f385c16ceb043d3c" providerId="LiveId" clId="{61E57F57-80EA-42BC-9D8D-EBDCB0546DDF}" dt="2023-07-14T00:00:45.733" v="357" actId="478"/>
          <ac:spMkLst>
            <pc:docMk/>
            <pc:sldMk cId="919927200" sldId="295"/>
            <ac:spMk id="11" creationId="{C6AC5A8D-5753-11A3-DF9C-EABABC8B280D}"/>
          </ac:spMkLst>
        </pc:spChg>
        <pc:spChg chg="add del mod ord">
          <ac:chgData name="Andrey Bessa" userId="f385c16ceb043d3c" providerId="LiveId" clId="{61E57F57-80EA-42BC-9D8D-EBDCB0546DDF}" dt="2023-07-10T20:50:06.824" v="33" actId="478"/>
          <ac:spMkLst>
            <pc:docMk/>
            <pc:sldMk cId="919927200" sldId="295"/>
            <ac:spMk id="13" creationId="{6E3E7A3F-4641-A013-B5B3-063569BDAC70}"/>
          </ac:spMkLst>
        </pc:spChg>
        <pc:spChg chg="add del mod ord">
          <ac:chgData name="Andrey Bessa" userId="f385c16ceb043d3c" providerId="LiveId" clId="{61E57F57-80EA-42BC-9D8D-EBDCB0546DDF}" dt="2023-07-10T20:50:04.192" v="32" actId="478"/>
          <ac:spMkLst>
            <pc:docMk/>
            <pc:sldMk cId="919927200" sldId="295"/>
            <ac:spMk id="14" creationId="{B8555FFE-FD09-9410-916C-C82586DFB9AE}"/>
          </ac:spMkLst>
        </pc:spChg>
        <pc:grpChg chg="del">
          <ac:chgData name="Andrey Bessa" userId="f385c16ceb043d3c" providerId="LiveId" clId="{61E57F57-80EA-42BC-9D8D-EBDCB0546DDF}" dt="2023-07-10T20:48:13.901" v="3" actId="478"/>
          <ac:grpSpMkLst>
            <pc:docMk/>
            <pc:sldMk cId="919927200" sldId="295"/>
            <ac:grpSpMk id="4" creationId="{7DB89C39-75B8-4AD0-AD49-6A34B7859359}"/>
          </ac:grpSpMkLst>
        </pc:grpChg>
        <pc:grpChg chg="add del mod">
          <ac:chgData name="Andrey Bessa" userId="f385c16ceb043d3c" providerId="LiveId" clId="{61E57F57-80EA-42BC-9D8D-EBDCB0546DDF}" dt="2023-07-13T21:20:02.364" v="94" actId="165"/>
          <ac:grpSpMkLst>
            <pc:docMk/>
            <pc:sldMk cId="919927200" sldId="295"/>
            <ac:grpSpMk id="4" creationId="{BE8D9666-118D-F156-C6CD-82EB5E8F28EB}"/>
          </ac:grpSpMkLst>
        </pc:grpChg>
        <pc:grpChg chg="add mod">
          <ac:chgData name="Andrey Bessa" userId="f385c16ceb043d3c" providerId="LiveId" clId="{61E57F57-80EA-42BC-9D8D-EBDCB0546DDF}" dt="2023-07-14T01:33:33.879" v="821" actId="164"/>
          <ac:grpSpMkLst>
            <pc:docMk/>
            <pc:sldMk cId="919927200" sldId="295"/>
            <ac:grpSpMk id="6" creationId="{B9220BFA-ED3E-D7C1-BB51-E20875C62E67}"/>
          </ac:grpSpMkLst>
        </pc:grpChg>
        <pc:grpChg chg="add del mod">
          <ac:chgData name="Andrey Bessa" userId="f385c16ceb043d3c" providerId="LiveId" clId="{61E57F57-80EA-42BC-9D8D-EBDCB0546DDF}" dt="2023-07-13T21:23:11.983" v="134" actId="165"/>
          <ac:grpSpMkLst>
            <pc:docMk/>
            <pc:sldMk cId="919927200" sldId="295"/>
            <ac:grpSpMk id="9" creationId="{6845AA5F-EC45-FBD6-AC9B-E141A5957303}"/>
          </ac:grpSpMkLst>
        </pc:grpChg>
        <pc:grpChg chg="add del mod">
          <ac:chgData name="Andrey Bessa" userId="f385c16ceb043d3c" providerId="LiveId" clId="{61E57F57-80EA-42BC-9D8D-EBDCB0546DDF}" dt="2023-07-14T00:00:56.134" v="358" actId="165"/>
          <ac:grpSpMkLst>
            <pc:docMk/>
            <pc:sldMk cId="919927200" sldId="295"/>
            <ac:grpSpMk id="10" creationId="{C889FE2E-8CD3-A5B1-ECEE-A8A2EDDC02B2}"/>
          </ac:grpSpMkLst>
        </pc:grpChg>
        <pc:grpChg chg="del mod topLvl">
          <ac:chgData name="Andrey Bessa" userId="f385c16ceb043d3c" providerId="LiveId" clId="{61E57F57-80EA-42BC-9D8D-EBDCB0546DDF}" dt="2023-07-13T21:23:28.487" v="136" actId="165"/>
          <ac:grpSpMkLst>
            <pc:docMk/>
            <pc:sldMk cId="919927200" sldId="295"/>
            <ac:grpSpMk id="12" creationId="{379554C7-2BFD-B736-88ED-6AD97A42BEE6}"/>
          </ac:grpSpMkLst>
        </pc:grpChg>
        <pc:picChg chg="add del mod">
          <ac:chgData name="Andrey Bessa" userId="f385c16ceb043d3c" providerId="LiveId" clId="{61E57F57-80EA-42BC-9D8D-EBDCB0546DDF}" dt="2023-07-14T01:31:38.240" v="772" actId="478"/>
          <ac:picMkLst>
            <pc:docMk/>
            <pc:sldMk cId="919927200" sldId="295"/>
            <ac:picMk id="2" creationId="{B5A001D9-7C92-F1DA-4603-09698CDC03C7}"/>
          </ac:picMkLst>
        </pc:picChg>
        <pc:picChg chg="del mod">
          <ac:chgData name="Andrey Bessa" userId="f385c16ceb043d3c" providerId="LiveId" clId="{61E57F57-80EA-42BC-9D8D-EBDCB0546DDF}" dt="2023-07-14T01:19:00.824" v="711" actId="478"/>
          <ac:picMkLst>
            <pc:docMk/>
            <pc:sldMk cId="919927200" sldId="295"/>
            <ac:picMk id="2" creationId="{E4D11BE7-3139-C8F8-C54A-1A4BA261175F}"/>
          </ac:picMkLst>
        </pc:picChg>
        <pc:picChg chg="add mod">
          <ac:chgData name="Andrey Bessa" userId="f385c16ceb043d3c" providerId="LiveId" clId="{61E57F57-80EA-42BC-9D8D-EBDCB0546DDF}" dt="2023-07-14T01:33:33.879" v="821" actId="164"/>
          <ac:picMkLst>
            <pc:docMk/>
            <pc:sldMk cId="919927200" sldId="295"/>
            <ac:picMk id="5" creationId="{797B0274-D7CA-65EA-A486-92B845AD2A0D}"/>
          </ac:picMkLst>
        </pc:picChg>
        <pc:picChg chg="add del mod topLvl">
          <ac:chgData name="Andrey Bessa" userId="f385c16ceb043d3c" providerId="LiveId" clId="{61E57F57-80EA-42BC-9D8D-EBDCB0546DDF}" dt="2023-07-14T00:01:02.228" v="360" actId="478"/>
          <ac:picMkLst>
            <pc:docMk/>
            <pc:sldMk cId="919927200" sldId="295"/>
            <ac:picMk id="5" creationId="{86EE8381-51E6-BDE4-21DE-F98B7F1615F6}"/>
          </ac:picMkLst>
        </pc:picChg>
        <pc:picChg chg="add mod">
          <ac:chgData name="Andrey Bessa" userId="f385c16ceb043d3c" providerId="LiveId" clId="{61E57F57-80EA-42BC-9D8D-EBDCB0546DDF}" dt="2023-07-14T01:21:26.152" v="723" actId="1037"/>
          <ac:picMkLst>
            <pc:docMk/>
            <pc:sldMk cId="919927200" sldId="295"/>
            <ac:picMk id="7" creationId="{ABDE5AC6-B097-905D-322F-9B2D45A0D613}"/>
          </ac:picMkLst>
        </pc:picChg>
        <pc:picChg chg="mod topLvl">
          <ac:chgData name="Andrey Bessa" userId="f385c16ceb043d3c" providerId="LiveId" clId="{61E57F57-80EA-42BC-9D8D-EBDCB0546DDF}" dt="2023-07-14T01:33:33.879" v="821" actId="164"/>
          <ac:picMkLst>
            <pc:docMk/>
            <pc:sldMk cId="919927200" sldId="295"/>
            <ac:picMk id="2050" creationId="{61E27898-55F5-1AAD-512C-E0E8F65D0277}"/>
          </ac:picMkLst>
        </pc:picChg>
      </pc:sldChg>
      <pc:sldChg chg="addSp delSp modSp mod modClrScheme chgLayout">
        <pc:chgData name="Andrey Bessa" userId="f385c16ceb043d3c" providerId="LiveId" clId="{61E57F57-80EA-42BC-9D8D-EBDCB0546DDF}" dt="2023-07-14T20:30:12.116" v="978" actId="2711"/>
        <pc:sldMkLst>
          <pc:docMk/>
          <pc:sldMk cId="3837927805" sldId="296"/>
        </pc:sldMkLst>
        <pc:spChg chg="add del mod ord">
          <ac:chgData name="Andrey Bessa" userId="f385c16ceb043d3c" providerId="LiveId" clId="{61E57F57-80EA-42BC-9D8D-EBDCB0546DDF}" dt="2023-07-10T20:50:25.567" v="41" actId="478"/>
          <ac:spMkLst>
            <pc:docMk/>
            <pc:sldMk cId="3837927805" sldId="296"/>
            <ac:spMk id="2" creationId="{5E696A5D-FE64-32C3-45C5-55506945F450}"/>
          </ac:spMkLst>
        </pc:spChg>
        <pc:spChg chg="add del mod ord">
          <ac:chgData name="Andrey Bessa" userId="f385c16ceb043d3c" providerId="LiveId" clId="{61E57F57-80EA-42BC-9D8D-EBDCB0546DDF}" dt="2023-07-10T20:50:28.313" v="42" actId="478"/>
          <ac:spMkLst>
            <pc:docMk/>
            <pc:sldMk cId="3837927805" sldId="296"/>
            <ac:spMk id="3" creationId="{8C3BC564-D475-1C73-C10B-3E7612FB631D}"/>
          </ac:spMkLst>
        </pc:spChg>
        <pc:spChg chg="del mod topLvl">
          <ac:chgData name="Andrey Bessa" userId="f385c16ceb043d3c" providerId="LiveId" clId="{61E57F57-80EA-42BC-9D8D-EBDCB0546DDF}" dt="2023-07-14T00:32:04.657" v="364" actId="478"/>
          <ac:spMkLst>
            <pc:docMk/>
            <pc:sldMk cId="3837927805" sldId="296"/>
            <ac:spMk id="4" creationId="{D458E28B-0536-0F58-9F3B-C49FA2735501}"/>
          </ac:spMkLst>
        </pc:spChg>
        <pc:spChg chg="del mod topLvl">
          <ac:chgData name="Andrey Bessa" userId="f385c16ceb043d3c" providerId="LiveId" clId="{61E57F57-80EA-42BC-9D8D-EBDCB0546DDF}" dt="2023-07-14T00:32:01.734" v="363" actId="478"/>
          <ac:spMkLst>
            <pc:docMk/>
            <pc:sldMk cId="3837927805" sldId="296"/>
            <ac:spMk id="5" creationId="{244DF6E5-B45D-BB90-7BA5-0B8A1CF6F9BE}"/>
          </ac:spMkLst>
        </pc:spChg>
        <pc:spChg chg="mod topLvl">
          <ac:chgData name="Andrey Bessa" userId="f385c16ceb043d3c" providerId="LiveId" clId="{61E57F57-80EA-42BC-9D8D-EBDCB0546DDF}" dt="2023-07-14T00:31:58.837" v="362" actId="165"/>
          <ac:spMkLst>
            <pc:docMk/>
            <pc:sldMk cId="3837927805" sldId="296"/>
            <ac:spMk id="6" creationId="{C9B3E142-E178-CB9F-9570-150197F86634}"/>
          </ac:spMkLst>
        </pc:spChg>
        <pc:spChg chg="mod">
          <ac:chgData name="Andrey Bessa" userId="f385c16ceb043d3c" providerId="LiveId" clId="{61E57F57-80EA-42BC-9D8D-EBDCB0546DDF}" dt="2023-07-14T20:30:12.116" v="978" actId="2711"/>
          <ac:spMkLst>
            <pc:docMk/>
            <pc:sldMk cId="3837927805" sldId="296"/>
            <ac:spMk id="14" creationId="{5C794267-33A6-7094-5314-2FAD0CCBC67C}"/>
          </ac:spMkLst>
        </pc:spChg>
        <pc:grpChg chg="add del mod">
          <ac:chgData name="Andrey Bessa" userId="f385c16ceb043d3c" providerId="LiveId" clId="{61E57F57-80EA-42BC-9D8D-EBDCB0546DDF}" dt="2023-07-14T00:31:58.837" v="362" actId="165"/>
          <ac:grpSpMkLst>
            <pc:docMk/>
            <pc:sldMk cId="3837927805" sldId="296"/>
            <ac:grpSpMk id="2" creationId="{C7EE3D33-1A2A-C414-2978-BD11DB73C052}"/>
          </ac:grpSpMkLst>
        </pc:grpChg>
        <pc:grpChg chg="del">
          <ac:chgData name="Andrey Bessa" userId="f385c16ceb043d3c" providerId="LiveId" clId="{61E57F57-80EA-42BC-9D8D-EBDCB0546DDF}" dt="2023-07-10T20:48:15.455" v="4" actId="478"/>
          <ac:grpSpMkLst>
            <pc:docMk/>
            <pc:sldMk cId="3837927805" sldId="296"/>
            <ac:grpSpMk id="4" creationId="{7DB89C39-75B8-4AD0-AD49-6A34B7859359}"/>
          </ac:grpSpMkLst>
        </pc:grpChg>
        <pc:picChg chg="mod topLvl">
          <ac:chgData name="Andrey Bessa" userId="f385c16ceb043d3c" providerId="LiveId" clId="{61E57F57-80EA-42BC-9D8D-EBDCB0546DDF}" dt="2023-07-14T00:31:58.837" v="362" actId="165"/>
          <ac:picMkLst>
            <pc:docMk/>
            <pc:sldMk cId="3837927805" sldId="296"/>
            <ac:picMk id="3" creationId="{FBB05A82-4F04-44CA-A9B4-558CF6FE5DAA}"/>
          </ac:picMkLst>
        </pc:picChg>
        <pc:picChg chg="del mod topLvl">
          <ac:chgData name="Andrey Bessa" userId="f385c16ceb043d3c" providerId="LiveId" clId="{61E57F57-80EA-42BC-9D8D-EBDCB0546DDF}" dt="2023-07-14T00:32:06.988" v="365" actId="478"/>
          <ac:picMkLst>
            <pc:docMk/>
            <pc:sldMk cId="3837927805" sldId="296"/>
            <ac:picMk id="7" creationId="{E8F149C0-69D0-655B-3738-6C873A9B275A}"/>
          </ac:picMkLst>
        </pc:picChg>
        <pc:picChg chg="del">
          <ac:chgData name="Andrey Bessa" userId="f385c16ceb043d3c" providerId="LiveId" clId="{61E57F57-80EA-42BC-9D8D-EBDCB0546DDF}" dt="2023-07-13T21:27:00.765" v="215" actId="478"/>
          <ac:picMkLst>
            <pc:docMk/>
            <pc:sldMk cId="3837927805" sldId="296"/>
            <ac:picMk id="2050" creationId="{61E27898-55F5-1AAD-512C-E0E8F65D0277}"/>
          </ac:picMkLst>
        </pc:picChg>
      </pc:sldChg>
      <pc:sldChg chg="addSp delSp modSp mod modClrScheme chgLayout">
        <pc:chgData name="Andrey Bessa" userId="f385c16ceb043d3c" providerId="LiveId" clId="{61E57F57-80EA-42BC-9D8D-EBDCB0546DDF}" dt="2023-07-14T20:30:04.645" v="977" actId="2711"/>
        <pc:sldMkLst>
          <pc:docMk/>
          <pc:sldMk cId="2497585414" sldId="297"/>
        </pc:sldMkLst>
        <pc:spChg chg="add del mod ord">
          <ac:chgData name="Andrey Bessa" userId="f385c16ceb043d3c" providerId="LiveId" clId="{61E57F57-80EA-42BC-9D8D-EBDCB0546DDF}" dt="2023-07-10T20:50:53.744" v="47" actId="478"/>
          <ac:spMkLst>
            <pc:docMk/>
            <pc:sldMk cId="2497585414" sldId="297"/>
            <ac:spMk id="2" creationId="{155B976F-B755-66EB-E431-D33062D33765}"/>
          </ac:spMkLst>
        </pc:spChg>
        <pc:spChg chg="add del mod ord">
          <ac:chgData name="Andrey Bessa" userId="f385c16ceb043d3c" providerId="LiveId" clId="{61E57F57-80EA-42BC-9D8D-EBDCB0546DDF}" dt="2023-07-10T20:50:52.343" v="46" actId="478"/>
          <ac:spMkLst>
            <pc:docMk/>
            <pc:sldMk cId="2497585414" sldId="297"/>
            <ac:spMk id="3" creationId="{527C9610-5041-8201-B9A0-83E21747E9A5}"/>
          </ac:spMkLst>
        </pc:spChg>
        <pc:spChg chg="mod">
          <ac:chgData name="Andrey Bessa" userId="f385c16ceb043d3c" providerId="LiveId" clId="{61E57F57-80EA-42BC-9D8D-EBDCB0546DDF}" dt="2023-07-13T21:27:43.780" v="226"/>
          <ac:spMkLst>
            <pc:docMk/>
            <pc:sldMk cId="2497585414" sldId="297"/>
            <ac:spMk id="4" creationId="{D2A6CBF8-80E5-F658-FDE2-4DF3B2B25244}"/>
          </ac:spMkLst>
        </pc:spChg>
        <pc:spChg chg="mod">
          <ac:chgData name="Andrey Bessa" userId="f385c16ceb043d3c" providerId="LiveId" clId="{61E57F57-80EA-42BC-9D8D-EBDCB0546DDF}" dt="2023-07-13T21:27:43.780" v="226"/>
          <ac:spMkLst>
            <pc:docMk/>
            <pc:sldMk cId="2497585414" sldId="297"/>
            <ac:spMk id="5" creationId="{050207FC-D4E1-FE26-E7BC-22D7EBB1D8A4}"/>
          </ac:spMkLst>
        </pc:spChg>
        <pc:spChg chg="mod">
          <ac:chgData name="Andrey Bessa" userId="f385c16ceb043d3c" providerId="LiveId" clId="{61E57F57-80EA-42BC-9D8D-EBDCB0546DDF}" dt="2023-07-13T21:27:43.780" v="226"/>
          <ac:spMkLst>
            <pc:docMk/>
            <pc:sldMk cId="2497585414" sldId="297"/>
            <ac:spMk id="6" creationId="{C4934C0A-7880-A6F7-309A-42D099D95C5D}"/>
          </ac:spMkLst>
        </pc:spChg>
        <pc:spChg chg="mod">
          <ac:chgData name="Andrey Bessa" userId="f385c16ceb043d3c" providerId="LiveId" clId="{61E57F57-80EA-42BC-9D8D-EBDCB0546DDF}" dt="2023-07-14T20:30:04.645" v="977" actId="2711"/>
          <ac:spMkLst>
            <pc:docMk/>
            <pc:sldMk cId="2497585414" sldId="297"/>
            <ac:spMk id="14" creationId="{5C794267-33A6-7094-5314-2FAD0CCBC67C}"/>
          </ac:spMkLst>
        </pc:spChg>
        <pc:spChg chg="mod topLvl">
          <ac:chgData name="Andrey Bessa" userId="f385c16ceb043d3c" providerId="LiveId" clId="{61E57F57-80EA-42BC-9D8D-EBDCB0546DDF}" dt="2023-07-14T01:26:57.376" v="763" actId="1037"/>
          <ac:spMkLst>
            <pc:docMk/>
            <pc:sldMk cId="2497585414" sldId="297"/>
            <ac:spMk id="26" creationId="{DC55F224-27FD-40FD-080B-8E2252966DCD}"/>
          </ac:spMkLst>
        </pc:spChg>
        <pc:spChg chg="mod topLvl">
          <ac:chgData name="Andrey Bessa" userId="f385c16ceb043d3c" providerId="LiveId" clId="{61E57F57-80EA-42BC-9D8D-EBDCB0546DDF}" dt="2023-07-14T01:26:57.376" v="763" actId="1037"/>
          <ac:spMkLst>
            <pc:docMk/>
            <pc:sldMk cId="2497585414" sldId="297"/>
            <ac:spMk id="27" creationId="{54BF2BE6-E3C8-4300-582D-07E46C4A7CAD}"/>
          </ac:spMkLst>
        </pc:spChg>
        <pc:spChg chg="mod topLvl">
          <ac:chgData name="Andrey Bessa" userId="f385c16ceb043d3c" providerId="LiveId" clId="{61E57F57-80EA-42BC-9D8D-EBDCB0546DDF}" dt="2023-07-14T01:26:57.376" v="763" actId="1037"/>
          <ac:spMkLst>
            <pc:docMk/>
            <pc:sldMk cId="2497585414" sldId="297"/>
            <ac:spMk id="28" creationId="{6199DC04-8E99-C7EC-698D-3F04300E7E99}"/>
          </ac:spMkLst>
        </pc:spChg>
        <pc:spChg chg="mod topLvl">
          <ac:chgData name="Andrey Bessa" userId="f385c16ceb043d3c" providerId="LiveId" clId="{61E57F57-80EA-42BC-9D8D-EBDCB0546DDF}" dt="2023-07-14T01:26:57.376" v="763" actId="1037"/>
          <ac:spMkLst>
            <pc:docMk/>
            <pc:sldMk cId="2497585414" sldId="297"/>
            <ac:spMk id="2075" creationId="{E883FD59-5260-FEDD-7B8D-C9FAB9EA90CB}"/>
          </ac:spMkLst>
        </pc:spChg>
        <pc:grpChg chg="add del mod">
          <ac:chgData name="Andrey Bessa" userId="f385c16ceb043d3c" providerId="LiveId" clId="{61E57F57-80EA-42BC-9D8D-EBDCB0546DDF}" dt="2023-07-13T21:28:00.854" v="227"/>
          <ac:grpSpMkLst>
            <pc:docMk/>
            <pc:sldMk cId="2497585414" sldId="297"/>
            <ac:grpSpMk id="2" creationId="{E60BD0D6-F5AD-1295-A763-2C2B2D8E9E26}"/>
          </ac:grpSpMkLst>
        </pc:grpChg>
        <pc:grpChg chg="add mod">
          <ac:chgData name="Andrey Bessa" userId="f385c16ceb043d3c" providerId="LiveId" clId="{61E57F57-80EA-42BC-9D8D-EBDCB0546DDF}" dt="2023-07-14T01:26:57.376" v="763" actId="1037"/>
          <ac:grpSpMkLst>
            <pc:docMk/>
            <pc:sldMk cId="2497585414" sldId="297"/>
            <ac:grpSpMk id="4" creationId="{37816B7F-B278-1BED-0D47-015882A6C80A}"/>
          </ac:grpSpMkLst>
        </pc:grpChg>
        <pc:grpChg chg="del">
          <ac:chgData name="Andrey Bessa" userId="f385c16ceb043d3c" providerId="LiveId" clId="{61E57F57-80EA-42BC-9D8D-EBDCB0546DDF}" dt="2023-07-10T20:48:17.032" v="5" actId="478"/>
          <ac:grpSpMkLst>
            <pc:docMk/>
            <pc:sldMk cId="2497585414" sldId="297"/>
            <ac:grpSpMk id="4" creationId="{7DB89C39-75B8-4AD0-AD49-6A34B7859359}"/>
          </ac:grpSpMkLst>
        </pc:grpChg>
        <pc:grpChg chg="add del mod">
          <ac:chgData name="Andrey Bessa" userId="f385c16ceb043d3c" providerId="LiveId" clId="{61E57F57-80EA-42BC-9D8D-EBDCB0546DDF}" dt="2023-07-14T00:32:29.286" v="366" actId="165"/>
          <ac:grpSpMkLst>
            <pc:docMk/>
            <pc:sldMk cId="2497585414" sldId="297"/>
            <ac:grpSpMk id="48" creationId="{1FF35FA4-6DF7-0851-7B7A-A344C5A5A262}"/>
          </ac:grpSpMkLst>
        </pc:grpChg>
        <pc:grpChg chg="add del">
          <ac:chgData name="Andrey Bessa" userId="f385c16ceb043d3c" providerId="LiveId" clId="{61E57F57-80EA-42BC-9D8D-EBDCB0546DDF}" dt="2023-07-13T23:43:01.694" v="269" actId="165"/>
          <ac:grpSpMkLst>
            <pc:docMk/>
            <pc:sldMk cId="2497585414" sldId="297"/>
            <ac:grpSpMk id="2076" creationId="{CD87C8C8-D18C-CDDB-0731-8C270EAF36D0}"/>
          </ac:grpSpMkLst>
        </pc:grpChg>
        <pc:picChg chg="mod">
          <ac:chgData name="Andrey Bessa" userId="f385c16ceb043d3c" providerId="LiveId" clId="{61E57F57-80EA-42BC-9D8D-EBDCB0546DDF}" dt="2023-07-13T21:27:43.780" v="226"/>
          <ac:picMkLst>
            <pc:docMk/>
            <pc:sldMk cId="2497585414" sldId="297"/>
            <ac:picMk id="3" creationId="{B5B12086-3ABB-6282-4871-A1DAB846C007}"/>
          </ac:picMkLst>
        </pc:picChg>
        <pc:picChg chg="mod">
          <ac:chgData name="Andrey Bessa" userId="f385c16ceb043d3c" providerId="LiveId" clId="{61E57F57-80EA-42BC-9D8D-EBDCB0546DDF}" dt="2023-07-13T21:27:43.780" v="226"/>
          <ac:picMkLst>
            <pc:docMk/>
            <pc:sldMk cId="2497585414" sldId="297"/>
            <ac:picMk id="7" creationId="{AABA1801-4344-6267-76E8-CE6F80580416}"/>
          </ac:picMkLst>
        </pc:picChg>
        <pc:picChg chg="add del">
          <ac:chgData name="Andrey Bessa" userId="f385c16ceb043d3c" providerId="LiveId" clId="{61E57F57-80EA-42BC-9D8D-EBDCB0546DDF}" dt="2023-07-13T23:50:01.483" v="321" actId="478"/>
          <ac:picMkLst>
            <pc:docMk/>
            <pc:sldMk cId="2497585414" sldId="297"/>
            <ac:picMk id="45" creationId="{694D52D1-AC64-5566-47A8-9012010BC96F}"/>
          </ac:picMkLst>
        </pc:picChg>
        <pc:picChg chg="add del mod topLvl">
          <ac:chgData name="Andrey Bessa" userId="f385c16ceb043d3c" providerId="LiveId" clId="{61E57F57-80EA-42BC-9D8D-EBDCB0546DDF}" dt="2023-07-14T00:32:31.370" v="367" actId="478"/>
          <ac:picMkLst>
            <pc:docMk/>
            <pc:sldMk cId="2497585414" sldId="297"/>
            <ac:picMk id="47" creationId="{C2BCAB9F-B793-784C-D3B7-74C0FAEC6EAC}"/>
          </ac:picMkLst>
        </pc:picChg>
        <pc:picChg chg="mod topLvl">
          <ac:chgData name="Andrey Bessa" userId="f385c16ceb043d3c" providerId="LiveId" clId="{61E57F57-80EA-42BC-9D8D-EBDCB0546DDF}" dt="2023-07-14T01:26:57.376" v="763" actId="1037"/>
          <ac:picMkLst>
            <pc:docMk/>
            <pc:sldMk cId="2497585414" sldId="297"/>
            <ac:picMk id="2050" creationId="{61E27898-55F5-1AAD-512C-E0E8F65D0277}"/>
          </ac:picMkLst>
        </pc:picChg>
        <pc:cxnChg chg="add del">
          <ac:chgData name="Andrey Bessa" userId="f385c16ceb043d3c" providerId="LiveId" clId="{61E57F57-80EA-42BC-9D8D-EBDCB0546DDF}" dt="2023-07-13T21:30:20.528" v="245" actId="478"/>
          <ac:cxnSpMkLst>
            <pc:docMk/>
            <pc:sldMk cId="2497585414" sldId="297"/>
            <ac:cxnSpMk id="11" creationId="{9DF6E9C4-8D0A-B0B4-DE1E-FE1C9CFB63A2}"/>
          </ac:cxnSpMkLst>
        </pc:cxnChg>
        <pc:cxnChg chg="add mod topLvl">
          <ac:chgData name="Andrey Bessa" userId="f385c16ceb043d3c" providerId="LiveId" clId="{61E57F57-80EA-42BC-9D8D-EBDCB0546DDF}" dt="2023-07-14T01:26:57.376" v="763" actId="1037"/>
          <ac:cxnSpMkLst>
            <pc:docMk/>
            <pc:sldMk cId="2497585414" sldId="297"/>
            <ac:cxnSpMk id="13" creationId="{43130BEF-4A5E-12CF-D82B-213B09D42F65}"/>
          </ac:cxnSpMkLst>
        </pc:cxnChg>
        <pc:cxnChg chg="mod topLvl">
          <ac:chgData name="Andrey Bessa" userId="f385c16ceb043d3c" providerId="LiveId" clId="{61E57F57-80EA-42BC-9D8D-EBDCB0546DDF}" dt="2023-07-14T01:26:57.376" v="763" actId="1037"/>
          <ac:cxnSpMkLst>
            <pc:docMk/>
            <pc:sldMk cId="2497585414" sldId="297"/>
            <ac:cxnSpMk id="24" creationId="{D49FAD42-EA97-E098-C0F0-DFFE84CD5E39}"/>
          </ac:cxnSpMkLst>
        </pc:cxnChg>
        <pc:cxnChg chg="del mod">
          <ac:chgData name="Andrey Bessa" userId="f385c16ceb043d3c" providerId="LiveId" clId="{61E57F57-80EA-42BC-9D8D-EBDCB0546DDF}" dt="2023-07-13T21:30:45.954" v="247" actId="478"/>
          <ac:cxnSpMkLst>
            <pc:docMk/>
            <pc:sldMk cId="2497585414" sldId="297"/>
            <ac:cxnSpMk id="2065" creationId="{94DD3D5D-6C25-AA43-EC22-C8CB75DB4F1E}"/>
          </ac:cxnSpMkLst>
        </pc:cxnChg>
        <pc:cxnChg chg="mod topLvl">
          <ac:chgData name="Andrey Bessa" userId="f385c16ceb043d3c" providerId="LiveId" clId="{61E57F57-80EA-42BC-9D8D-EBDCB0546DDF}" dt="2023-07-14T01:26:57.376" v="763" actId="1037"/>
          <ac:cxnSpMkLst>
            <pc:docMk/>
            <pc:sldMk cId="2497585414" sldId="297"/>
            <ac:cxnSpMk id="2067" creationId="{78A917D2-C034-9204-4545-B7BFA816C37F}"/>
          </ac:cxnSpMkLst>
        </pc:cxnChg>
      </pc:sldChg>
      <pc:sldChg chg="addSp delSp modSp del mod modClrScheme chgLayout">
        <pc:chgData name="Andrey Bessa" userId="f385c16ceb043d3c" providerId="LiveId" clId="{61E57F57-80EA-42BC-9D8D-EBDCB0546DDF}" dt="2023-07-14T01:24:41.115" v="738" actId="47"/>
        <pc:sldMkLst>
          <pc:docMk/>
          <pc:sldMk cId="1667584327" sldId="298"/>
        </pc:sldMkLst>
        <pc:spChg chg="add del mod ord">
          <ac:chgData name="Andrey Bessa" userId="f385c16ceb043d3c" providerId="LiveId" clId="{61E57F57-80EA-42BC-9D8D-EBDCB0546DDF}" dt="2023-07-10T20:51:14.122" v="49" actId="478"/>
          <ac:spMkLst>
            <pc:docMk/>
            <pc:sldMk cId="1667584327" sldId="298"/>
            <ac:spMk id="2" creationId="{58EB801C-8439-012B-8BFE-4A953F7D973F}"/>
          </ac:spMkLst>
        </pc:spChg>
        <pc:spChg chg="add del mod ord">
          <ac:chgData name="Andrey Bessa" userId="f385c16ceb043d3c" providerId="LiveId" clId="{61E57F57-80EA-42BC-9D8D-EBDCB0546DDF}" dt="2023-07-10T20:51:16.935" v="50" actId="478"/>
          <ac:spMkLst>
            <pc:docMk/>
            <pc:sldMk cId="1667584327" sldId="298"/>
            <ac:spMk id="3" creationId="{AB2C7EBE-CAC8-1DC8-13D0-E0A52E69B618}"/>
          </ac:spMkLst>
        </pc:spChg>
        <pc:spChg chg="mod">
          <ac:chgData name="Andrey Bessa" userId="f385c16ceb043d3c" providerId="LiveId" clId="{61E57F57-80EA-42BC-9D8D-EBDCB0546DDF}" dt="2023-07-10T20:52:19.468" v="61" actId="114"/>
          <ac:spMkLst>
            <pc:docMk/>
            <pc:sldMk cId="1667584327" sldId="298"/>
            <ac:spMk id="11" creationId="{5ED61F4B-48F3-B0BD-7980-18EA8095D5D5}"/>
          </ac:spMkLst>
        </pc:spChg>
        <pc:spChg chg="mod topLvl">
          <ac:chgData name="Andrey Bessa" userId="f385c16ceb043d3c" providerId="LiveId" clId="{61E57F57-80EA-42BC-9D8D-EBDCB0546DDF}" dt="2023-07-14T00:53:36.058" v="677" actId="164"/>
          <ac:spMkLst>
            <pc:docMk/>
            <pc:sldMk cId="1667584327" sldId="298"/>
            <ac:spMk id="13" creationId="{A80E1481-6493-5ABE-FFDE-B066DEFEE08B}"/>
          </ac:spMkLst>
        </pc:spChg>
        <pc:spChg chg="del mod">
          <ac:chgData name="Andrey Bessa" userId="f385c16ceb043d3c" providerId="LiveId" clId="{61E57F57-80EA-42BC-9D8D-EBDCB0546DDF}" dt="2023-07-14T00:49:24.321" v="576" actId="478"/>
          <ac:spMkLst>
            <pc:docMk/>
            <pc:sldMk cId="1667584327" sldId="298"/>
            <ac:spMk id="18" creationId="{0047AAF6-B744-8006-9D8D-93163905BAA9}"/>
          </ac:spMkLst>
        </pc:spChg>
        <pc:spChg chg="add del mod">
          <ac:chgData name="Andrey Bessa" userId="f385c16ceb043d3c" providerId="LiveId" clId="{61E57F57-80EA-42BC-9D8D-EBDCB0546DDF}" dt="2023-07-14T00:47:18.168" v="554" actId="478"/>
          <ac:spMkLst>
            <pc:docMk/>
            <pc:sldMk cId="1667584327" sldId="298"/>
            <ac:spMk id="43" creationId="{F058A4ED-8171-E6E3-BBE5-8E4F156694C1}"/>
          </ac:spMkLst>
        </pc:spChg>
        <pc:spChg chg="add mod">
          <ac:chgData name="Andrey Bessa" userId="f385c16ceb043d3c" providerId="LiveId" clId="{61E57F57-80EA-42BC-9D8D-EBDCB0546DDF}" dt="2023-07-14T00:53:36.058" v="677" actId="164"/>
          <ac:spMkLst>
            <pc:docMk/>
            <pc:sldMk cId="1667584327" sldId="298"/>
            <ac:spMk id="44" creationId="{7939DA4E-8BEA-8F0C-500C-B6BED12CE540}"/>
          </ac:spMkLst>
        </pc:spChg>
        <pc:spChg chg="add mod ord">
          <ac:chgData name="Andrey Bessa" userId="f385c16ceb043d3c" providerId="LiveId" clId="{61E57F57-80EA-42BC-9D8D-EBDCB0546DDF}" dt="2023-07-14T00:53:36.058" v="677" actId="164"/>
          <ac:spMkLst>
            <pc:docMk/>
            <pc:sldMk cId="1667584327" sldId="298"/>
            <ac:spMk id="45" creationId="{C5CFCDDD-88DD-3E50-2385-0883A32DDDBB}"/>
          </ac:spMkLst>
        </pc:spChg>
        <pc:spChg chg="add mod">
          <ac:chgData name="Andrey Bessa" userId="f385c16ceb043d3c" providerId="LiveId" clId="{61E57F57-80EA-42BC-9D8D-EBDCB0546DDF}" dt="2023-07-14T00:53:36.058" v="677" actId="164"/>
          <ac:spMkLst>
            <pc:docMk/>
            <pc:sldMk cId="1667584327" sldId="298"/>
            <ac:spMk id="46" creationId="{D47B3C3D-0A69-5147-EB11-BDCE3411CADD}"/>
          </ac:spMkLst>
        </pc:spChg>
        <pc:grpChg chg="del">
          <ac:chgData name="Andrey Bessa" userId="f385c16ceb043d3c" providerId="LiveId" clId="{61E57F57-80EA-42BC-9D8D-EBDCB0546DDF}" dt="2023-07-10T20:48:18.716" v="6" actId="478"/>
          <ac:grpSpMkLst>
            <pc:docMk/>
            <pc:sldMk cId="1667584327" sldId="298"/>
            <ac:grpSpMk id="4" creationId="{7DB89C39-75B8-4AD0-AD49-6A34B7859359}"/>
          </ac:grpSpMkLst>
        </pc:grpChg>
        <pc:grpChg chg="add del mod">
          <ac:chgData name="Andrey Bessa" userId="f385c16ceb043d3c" providerId="LiveId" clId="{61E57F57-80EA-42BC-9D8D-EBDCB0546DDF}" dt="2023-07-14T00:33:04.062" v="368" actId="165"/>
          <ac:grpSpMkLst>
            <pc:docMk/>
            <pc:sldMk cId="1667584327" sldId="298"/>
            <ac:grpSpMk id="4" creationId="{D5E6D0AD-F5FD-9815-BE08-05462C4618C1}"/>
          </ac:grpSpMkLst>
        </pc:grpChg>
        <pc:grpChg chg="add del mod">
          <ac:chgData name="Andrey Bessa" userId="f385c16ceb043d3c" providerId="LiveId" clId="{61E57F57-80EA-42BC-9D8D-EBDCB0546DDF}" dt="2023-07-14T00:53:50.129" v="680" actId="478"/>
          <ac:grpSpMkLst>
            <pc:docMk/>
            <pc:sldMk cId="1667584327" sldId="298"/>
            <ac:grpSpMk id="57" creationId="{8B0F0C4B-BDD6-50A4-83BF-773B6D94B7CE}"/>
          </ac:grpSpMkLst>
        </pc:grpChg>
        <pc:picChg chg="add del mod topLvl">
          <ac:chgData name="Andrey Bessa" userId="f385c16ceb043d3c" providerId="LiveId" clId="{61E57F57-80EA-42BC-9D8D-EBDCB0546DDF}" dt="2023-07-14T00:33:10.289" v="369" actId="478"/>
          <ac:picMkLst>
            <pc:docMk/>
            <pc:sldMk cId="1667584327" sldId="298"/>
            <ac:picMk id="3" creationId="{23FBC74B-76C0-8739-1740-1A5D437951D8}"/>
          </ac:picMkLst>
        </pc:picChg>
        <pc:picChg chg="add del mod modCrop">
          <ac:chgData name="Andrey Bessa" userId="f385c16ceb043d3c" providerId="LiveId" clId="{61E57F57-80EA-42BC-9D8D-EBDCB0546DDF}" dt="2023-07-14T00:40:50.537" v="438" actId="478"/>
          <ac:picMkLst>
            <pc:docMk/>
            <pc:sldMk cId="1667584327" sldId="298"/>
            <ac:picMk id="16" creationId="{AB7E8862-A063-D6E2-73FE-B4994339B3A1}"/>
          </ac:picMkLst>
        </pc:picChg>
        <pc:picChg chg="del mod topLvl modCrop">
          <ac:chgData name="Andrey Bessa" userId="f385c16ceb043d3c" providerId="LiveId" clId="{61E57F57-80EA-42BC-9D8D-EBDCB0546DDF}" dt="2023-07-14T00:40:46.210" v="437" actId="478"/>
          <ac:picMkLst>
            <pc:docMk/>
            <pc:sldMk cId="1667584327" sldId="298"/>
            <ac:picMk id="17" creationId="{9AE508A4-5EDD-D7FD-BC0D-8648B5A65CB6}"/>
          </ac:picMkLst>
        </pc:picChg>
        <pc:picChg chg="add mod">
          <ac:chgData name="Andrey Bessa" userId="f385c16ceb043d3c" providerId="LiveId" clId="{61E57F57-80EA-42BC-9D8D-EBDCB0546DDF}" dt="2023-07-14T00:53:36.058" v="677" actId="164"/>
          <ac:picMkLst>
            <pc:docMk/>
            <pc:sldMk cId="1667584327" sldId="298"/>
            <ac:picMk id="39" creationId="{C27F04B0-1613-B5BC-69C4-CD1CD18464C7}"/>
          </ac:picMkLst>
        </pc:picChg>
        <pc:picChg chg="add del mod">
          <ac:chgData name="Andrey Bessa" userId="f385c16ceb043d3c" providerId="LiveId" clId="{61E57F57-80EA-42BC-9D8D-EBDCB0546DDF}" dt="2023-07-14T00:53:36.058" v="677" actId="164"/>
          <ac:picMkLst>
            <pc:docMk/>
            <pc:sldMk cId="1667584327" sldId="298"/>
            <ac:picMk id="40" creationId="{43DE2D9D-A73F-F468-D16F-D1D2B6C12004}"/>
          </ac:picMkLst>
        </pc:picChg>
        <pc:picChg chg="add del mod">
          <ac:chgData name="Andrey Bessa" userId="f385c16ceb043d3c" providerId="LiveId" clId="{61E57F57-80EA-42BC-9D8D-EBDCB0546DDF}" dt="2023-07-14T00:53:52.289" v="681" actId="478"/>
          <ac:picMkLst>
            <pc:docMk/>
            <pc:sldMk cId="1667584327" sldId="298"/>
            <ac:picMk id="41" creationId="{0E984FD3-798C-FC5F-B054-A56EE271834F}"/>
          </ac:picMkLst>
        </pc:picChg>
        <pc:picChg chg="add mod">
          <ac:chgData name="Andrey Bessa" userId="f385c16ceb043d3c" providerId="LiveId" clId="{61E57F57-80EA-42BC-9D8D-EBDCB0546DDF}" dt="2023-07-14T00:53:36.058" v="677" actId="164"/>
          <ac:picMkLst>
            <pc:docMk/>
            <pc:sldMk cId="1667584327" sldId="298"/>
            <ac:picMk id="42" creationId="{1BA9911D-4A5B-3E5F-0114-37FB94544499}"/>
          </ac:picMkLst>
        </pc:picChg>
        <pc:picChg chg="add del">
          <ac:chgData name="Andrey Bessa" userId="f385c16ceb043d3c" providerId="LiveId" clId="{61E57F57-80EA-42BC-9D8D-EBDCB0546DDF}" dt="2023-07-14T00:53:55.023" v="683" actId="478"/>
          <ac:picMkLst>
            <pc:docMk/>
            <pc:sldMk cId="1667584327" sldId="298"/>
            <ac:picMk id="59" creationId="{9861AEBF-7B85-6B96-5AAB-00E34BE388F0}"/>
          </ac:picMkLst>
        </pc:picChg>
        <pc:picChg chg="add mod">
          <ac:chgData name="Andrey Bessa" userId="f385c16ceb043d3c" providerId="LiveId" clId="{61E57F57-80EA-42BC-9D8D-EBDCB0546DDF}" dt="2023-07-14T00:54:33.566" v="707" actId="1037"/>
          <ac:picMkLst>
            <pc:docMk/>
            <pc:sldMk cId="1667584327" sldId="298"/>
            <ac:picMk id="61" creationId="{00E772FA-7A33-24E2-3A63-C977D2B763BF}"/>
          </ac:picMkLst>
        </pc:picChg>
        <pc:picChg chg="mod topLvl">
          <ac:chgData name="Andrey Bessa" userId="f385c16ceb043d3c" providerId="LiveId" clId="{61E57F57-80EA-42BC-9D8D-EBDCB0546DDF}" dt="2023-07-14T00:53:36.058" v="677" actId="164"/>
          <ac:picMkLst>
            <pc:docMk/>
            <pc:sldMk cId="1667584327" sldId="298"/>
            <ac:picMk id="2050" creationId="{61E27898-55F5-1AAD-512C-E0E8F65D0277}"/>
          </ac:picMkLst>
        </pc:picChg>
        <pc:cxnChg chg="add del mod">
          <ac:chgData name="Andrey Bessa" userId="f385c16ceb043d3c" providerId="LiveId" clId="{61E57F57-80EA-42BC-9D8D-EBDCB0546DDF}" dt="2023-07-14T00:41:00.564" v="439" actId="478"/>
          <ac:cxnSpMkLst>
            <pc:docMk/>
            <pc:sldMk cId="1667584327" sldId="298"/>
            <ac:cxnSpMk id="2" creationId="{1F8C0863-AF41-22CD-FEF1-3FDAE5B09374}"/>
          </ac:cxnSpMkLst>
        </pc:cxnChg>
        <pc:cxnChg chg="add mod">
          <ac:chgData name="Andrey Bessa" userId="f385c16ceb043d3c" providerId="LiveId" clId="{61E57F57-80EA-42BC-9D8D-EBDCB0546DDF}" dt="2023-07-14T00:53:36.058" v="677" actId="164"/>
          <ac:cxnSpMkLst>
            <pc:docMk/>
            <pc:sldMk cId="1667584327" sldId="298"/>
            <ac:cxnSpMk id="48" creationId="{6B93C34B-FF07-C85C-652F-F57384B7FBFF}"/>
          </ac:cxnSpMkLst>
        </pc:cxnChg>
      </pc:sldChg>
      <pc:sldChg chg="addSp delSp modSp mod setBg modClrScheme chgLayout">
        <pc:chgData name="Andrey Bessa" userId="f385c16ceb043d3c" providerId="LiveId" clId="{61E57F57-80EA-42BC-9D8D-EBDCB0546DDF}" dt="2023-07-14T20:36:59.537" v="1106" actId="1035"/>
        <pc:sldMkLst>
          <pc:docMk/>
          <pc:sldMk cId="1490561969" sldId="299"/>
        </pc:sldMkLst>
        <pc:spChg chg="add del mod ord">
          <ac:chgData name="Andrey Bessa" userId="f385c16ceb043d3c" providerId="LiveId" clId="{61E57F57-80EA-42BC-9D8D-EBDCB0546DDF}" dt="2023-07-10T20:53:39.686" v="65" actId="478"/>
          <ac:spMkLst>
            <pc:docMk/>
            <pc:sldMk cId="1490561969" sldId="299"/>
            <ac:spMk id="2" creationId="{47E75BFC-58CA-18D3-8404-49B48A85629A}"/>
          </ac:spMkLst>
        </pc:spChg>
        <pc:spChg chg="add mod">
          <ac:chgData name="Andrey Bessa" userId="f385c16ceb043d3c" providerId="LiveId" clId="{61E57F57-80EA-42BC-9D8D-EBDCB0546DDF}" dt="2023-07-14T20:36:59.537" v="1106" actId="1035"/>
          <ac:spMkLst>
            <pc:docMk/>
            <pc:sldMk cId="1490561969" sldId="299"/>
            <ac:spMk id="2" creationId="{7CF1D03B-FE6D-384C-3460-73390EBD90A7}"/>
          </ac:spMkLst>
        </pc:spChg>
        <pc:spChg chg="add del mod ord">
          <ac:chgData name="Andrey Bessa" userId="f385c16ceb043d3c" providerId="LiveId" clId="{61E57F57-80EA-42BC-9D8D-EBDCB0546DDF}" dt="2023-07-10T20:53:37.981" v="64" actId="478"/>
          <ac:spMkLst>
            <pc:docMk/>
            <pc:sldMk cId="1490561969" sldId="299"/>
            <ac:spMk id="3" creationId="{B1A5F899-206A-5593-E153-9A542014AB85}"/>
          </ac:spMkLst>
        </pc:spChg>
        <pc:grpChg chg="del">
          <ac:chgData name="Andrey Bessa" userId="f385c16ceb043d3c" providerId="LiveId" clId="{61E57F57-80EA-42BC-9D8D-EBDCB0546DDF}" dt="2023-07-10T20:48:31.385" v="12" actId="478"/>
          <ac:grpSpMkLst>
            <pc:docMk/>
            <pc:sldMk cId="1490561969" sldId="299"/>
            <ac:grpSpMk id="7" creationId="{282F59DC-548C-4E84-8C6F-334EB22CD34D}"/>
          </ac:grpSpMkLst>
        </pc:grpChg>
        <pc:grpChg chg="del">
          <ac:chgData name="Andrey Bessa" userId="f385c16ceb043d3c" providerId="LiveId" clId="{61E57F57-80EA-42BC-9D8D-EBDCB0546DDF}" dt="2023-07-14T20:20:50.744" v="903" actId="478"/>
          <ac:grpSpMkLst>
            <pc:docMk/>
            <pc:sldMk cId="1490561969" sldId="299"/>
            <ac:grpSpMk id="13" creationId="{74DBC1F4-0AB3-A304-12CC-11B1D8370F33}"/>
          </ac:grpSpMkLst>
        </pc:grpChg>
        <pc:picChg chg="del">
          <ac:chgData name="Andrey Bessa" userId="f385c16ceb043d3c" providerId="LiveId" clId="{61E57F57-80EA-42BC-9D8D-EBDCB0546DDF}" dt="2023-07-10T20:48:29.533" v="10" actId="478"/>
          <ac:picMkLst>
            <pc:docMk/>
            <pc:sldMk cId="1490561969" sldId="299"/>
            <ac:picMk id="5" creationId="{575877E7-3B44-43AE-A3AD-F84E406E2F38}"/>
          </ac:picMkLst>
        </pc:picChg>
        <pc:picChg chg="del">
          <ac:chgData name="Andrey Bessa" userId="f385c16ceb043d3c" providerId="LiveId" clId="{61E57F57-80EA-42BC-9D8D-EBDCB0546DDF}" dt="2023-07-10T20:48:30.641" v="11" actId="478"/>
          <ac:picMkLst>
            <pc:docMk/>
            <pc:sldMk cId="1490561969" sldId="299"/>
            <ac:picMk id="6" creationId="{EC768F1F-5708-4F3C-B074-673A880F8DB2}"/>
          </ac:picMkLst>
        </pc:picChg>
        <pc:picChg chg="add mod">
          <ac:chgData name="Andrey Bessa" userId="f385c16ceb043d3c" providerId="LiveId" clId="{61E57F57-80EA-42BC-9D8D-EBDCB0546DDF}" dt="2023-07-14T20:36:55.347" v="1102" actId="1076"/>
          <ac:picMkLst>
            <pc:docMk/>
            <pc:sldMk cId="1490561969" sldId="299"/>
            <ac:picMk id="3074" creationId="{C144EF15-D627-355E-7479-5E07F98C0166}"/>
          </ac:picMkLst>
        </pc:picChg>
      </pc:sldChg>
      <pc:sldChg chg="addSp delSp modSp add mod modShow">
        <pc:chgData name="Andrey Bessa" userId="f385c16ceb043d3c" providerId="LiveId" clId="{61E57F57-80EA-42BC-9D8D-EBDCB0546DDF}" dt="2023-07-14T20:29:55.284" v="976" actId="2711"/>
        <pc:sldMkLst>
          <pc:docMk/>
          <pc:sldMk cId="605895187" sldId="300"/>
        </pc:sldMkLst>
        <pc:spChg chg="mod">
          <ac:chgData name="Andrey Bessa" userId="f385c16ceb043d3c" providerId="LiveId" clId="{61E57F57-80EA-42BC-9D8D-EBDCB0546DDF}" dt="2023-07-14T20:29:55.284" v="976" actId="2711"/>
          <ac:spMkLst>
            <pc:docMk/>
            <pc:sldMk cId="605895187" sldId="300"/>
            <ac:spMk id="11" creationId="{5ED61F4B-48F3-B0BD-7980-18EA8095D5D5}"/>
          </ac:spMkLst>
        </pc:spChg>
        <pc:spChg chg="mod topLvl">
          <ac:chgData name="Andrey Bessa" userId="f385c16ceb043d3c" providerId="LiveId" clId="{61E57F57-80EA-42BC-9D8D-EBDCB0546DDF}" dt="2023-07-14T01:27:19.712" v="769" actId="1037"/>
          <ac:spMkLst>
            <pc:docMk/>
            <pc:sldMk cId="605895187" sldId="300"/>
            <ac:spMk id="13" creationId="{A80E1481-6493-5ABE-FFDE-B066DEFEE08B}"/>
          </ac:spMkLst>
        </pc:spChg>
        <pc:spChg chg="mod topLvl">
          <ac:chgData name="Andrey Bessa" userId="f385c16ceb043d3c" providerId="LiveId" clId="{61E57F57-80EA-42BC-9D8D-EBDCB0546DDF}" dt="2023-07-14T18:35:58.370" v="822" actId="1035"/>
          <ac:spMkLst>
            <pc:docMk/>
            <pc:sldMk cId="605895187" sldId="300"/>
            <ac:spMk id="44" creationId="{7939DA4E-8BEA-8F0C-500C-B6BED12CE540}"/>
          </ac:spMkLst>
        </pc:spChg>
        <pc:spChg chg="del mod topLvl">
          <ac:chgData name="Andrey Bessa" userId="f385c16ceb043d3c" providerId="LiveId" clId="{61E57F57-80EA-42BC-9D8D-EBDCB0546DDF}" dt="2023-07-14T01:23:50.358" v="726" actId="478"/>
          <ac:spMkLst>
            <pc:docMk/>
            <pc:sldMk cId="605895187" sldId="300"/>
            <ac:spMk id="45" creationId="{C5CFCDDD-88DD-3E50-2385-0883A32DDDBB}"/>
          </ac:spMkLst>
        </pc:spChg>
        <pc:spChg chg="del mod topLvl">
          <ac:chgData name="Andrey Bessa" userId="f385c16ceb043d3c" providerId="LiveId" clId="{61E57F57-80EA-42BC-9D8D-EBDCB0546DDF}" dt="2023-07-14T01:24:59.050" v="741" actId="478"/>
          <ac:spMkLst>
            <pc:docMk/>
            <pc:sldMk cId="605895187" sldId="300"/>
            <ac:spMk id="46" creationId="{D47B3C3D-0A69-5147-EB11-BDCE3411CADD}"/>
          </ac:spMkLst>
        </pc:spChg>
        <pc:grpChg chg="add mod">
          <ac:chgData name="Andrey Bessa" userId="f385c16ceb043d3c" providerId="LiveId" clId="{61E57F57-80EA-42BC-9D8D-EBDCB0546DDF}" dt="2023-07-14T01:27:19.712" v="769" actId="1037"/>
          <ac:grpSpMkLst>
            <pc:docMk/>
            <pc:sldMk cId="605895187" sldId="300"/>
            <ac:grpSpMk id="2" creationId="{ED4EB0F6-578B-322E-1D02-4468EDC77814}"/>
          </ac:grpSpMkLst>
        </pc:grpChg>
        <pc:grpChg chg="del">
          <ac:chgData name="Andrey Bessa" userId="f385c16ceb043d3c" providerId="LiveId" clId="{61E57F57-80EA-42BC-9D8D-EBDCB0546DDF}" dt="2023-07-14T01:23:45.502" v="724" actId="165"/>
          <ac:grpSpMkLst>
            <pc:docMk/>
            <pc:sldMk cId="605895187" sldId="300"/>
            <ac:grpSpMk id="57" creationId="{8B0F0C4B-BDD6-50A4-83BF-773B6D94B7CE}"/>
          </ac:grpSpMkLst>
        </pc:grpChg>
        <pc:picChg chg="del mod topLvl">
          <ac:chgData name="Andrey Bessa" userId="f385c16ceb043d3c" providerId="LiveId" clId="{61E57F57-80EA-42BC-9D8D-EBDCB0546DDF}" dt="2023-07-14T01:23:56.701" v="728" actId="478"/>
          <ac:picMkLst>
            <pc:docMk/>
            <pc:sldMk cId="605895187" sldId="300"/>
            <ac:picMk id="39" creationId="{C27F04B0-1613-B5BC-69C4-CD1CD18464C7}"/>
          </ac:picMkLst>
        </pc:picChg>
        <pc:picChg chg="del mod topLvl">
          <ac:chgData name="Andrey Bessa" userId="f385c16ceb043d3c" providerId="LiveId" clId="{61E57F57-80EA-42BC-9D8D-EBDCB0546DDF}" dt="2023-07-14T01:23:55.413" v="727" actId="478"/>
          <ac:picMkLst>
            <pc:docMk/>
            <pc:sldMk cId="605895187" sldId="300"/>
            <ac:picMk id="40" creationId="{43DE2D9D-A73F-F468-D16F-D1D2B6C12004}"/>
          </ac:picMkLst>
        </pc:picChg>
        <pc:picChg chg="del mod">
          <ac:chgData name="Andrey Bessa" userId="f385c16ceb043d3c" providerId="LiveId" clId="{61E57F57-80EA-42BC-9D8D-EBDCB0546DDF}" dt="2023-07-14T01:24:20.210" v="732" actId="478"/>
          <ac:picMkLst>
            <pc:docMk/>
            <pc:sldMk cId="605895187" sldId="300"/>
            <ac:picMk id="41" creationId="{0E984FD3-798C-FC5F-B054-A56EE271834F}"/>
          </ac:picMkLst>
        </pc:picChg>
        <pc:picChg chg="mod topLvl">
          <ac:chgData name="Andrey Bessa" userId="f385c16ceb043d3c" providerId="LiveId" clId="{61E57F57-80EA-42BC-9D8D-EBDCB0546DDF}" dt="2023-07-14T01:27:19.712" v="769" actId="1037"/>
          <ac:picMkLst>
            <pc:docMk/>
            <pc:sldMk cId="605895187" sldId="300"/>
            <ac:picMk id="42" creationId="{1BA9911D-4A5B-3E5F-0114-37FB94544499}"/>
          </ac:picMkLst>
        </pc:picChg>
        <pc:picChg chg="mod topLvl">
          <ac:chgData name="Andrey Bessa" userId="f385c16ceb043d3c" providerId="LiveId" clId="{61E57F57-80EA-42BC-9D8D-EBDCB0546DDF}" dt="2023-07-14T01:27:19.712" v="769" actId="1037"/>
          <ac:picMkLst>
            <pc:docMk/>
            <pc:sldMk cId="605895187" sldId="300"/>
            <ac:picMk id="2050" creationId="{61E27898-55F5-1AAD-512C-E0E8F65D0277}"/>
          </ac:picMkLst>
        </pc:picChg>
        <pc:cxnChg chg="del mod topLvl">
          <ac:chgData name="Andrey Bessa" userId="f385c16ceb043d3c" providerId="LiveId" clId="{61E57F57-80EA-42BC-9D8D-EBDCB0546DDF}" dt="2023-07-14T01:23:48.888" v="725" actId="478"/>
          <ac:cxnSpMkLst>
            <pc:docMk/>
            <pc:sldMk cId="605895187" sldId="300"/>
            <ac:cxnSpMk id="48" creationId="{6B93C34B-FF07-C85C-652F-F57384B7FBFF}"/>
          </ac:cxnSpMkLst>
        </pc:cxnChg>
      </pc:sldChg>
      <pc:sldChg chg="addSp delSp modSp add mod">
        <pc:chgData name="Andrey Bessa" userId="f385c16ceb043d3c" providerId="LiveId" clId="{61E57F57-80EA-42BC-9D8D-EBDCB0546DDF}" dt="2023-07-14T19:46:22.444" v="884" actId="14100"/>
        <pc:sldMkLst>
          <pc:docMk/>
          <pc:sldMk cId="2298831093" sldId="301"/>
        </pc:sldMkLst>
        <pc:grpChg chg="del">
          <ac:chgData name="Andrey Bessa" userId="f385c16ceb043d3c" providerId="LiveId" clId="{61E57F57-80EA-42BC-9D8D-EBDCB0546DDF}" dt="2023-07-14T19:43:12.022" v="824" actId="478"/>
          <ac:grpSpMkLst>
            <pc:docMk/>
            <pc:sldMk cId="2298831093" sldId="301"/>
            <ac:grpSpMk id="13" creationId="{74DBC1F4-0AB3-A304-12CC-11B1D8370F33}"/>
          </ac:grpSpMkLst>
        </pc:grpChg>
        <pc:picChg chg="add mod">
          <ac:chgData name="Andrey Bessa" userId="f385c16ceb043d3c" providerId="LiveId" clId="{61E57F57-80EA-42BC-9D8D-EBDCB0546DDF}" dt="2023-07-14T19:46:22.444" v="884" actId="14100"/>
          <ac:picMkLst>
            <pc:docMk/>
            <pc:sldMk cId="2298831093" sldId="301"/>
            <ac:picMk id="3" creationId="{D4BB27EC-FE57-11DE-EE57-3DF9D6135B61}"/>
          </ac:picMkLst>
        </pc:picChg>
        <pc:picChg chg="add del mod">
          <ac:chgData name="Andrey Bessa" userId="f385c16ceb043d3c" providerId="LiveId" clId="{61E57F57-80EA-42BC-9D8D-EBDCB0546DDF}" dt="2023-07-14T19:44:10.717" v="837" actId="478"/>
          <ac:picMkLst>
            <pc:docMk/>
            <pc:sldMk cId="2298831093" sldId="301"/>
            <ac:picMk id="1026" creationId="{C3E8E313-34F7-3FE6-8401-CEDECB815854}"/>
          </ac:picMkLst>
        </pc:picChg>
        <pc:picChg chg="add del">
          <ac:chgData name="Andrey Bessa" userId="f385c16ceb043d3c" providerId="LiveId" clId="{61E57F57-80EA-42BC-9D8D-EBDCB0546DDF}" dt="2023-07-14T19:44:36.284" v="839" actId="478"/>
          <ac:picMkLst>
            <pc:docMk/>
            <pc:sldMk cId="2298831093" sldId="301"/>
            <ac:picMk id="1028" creationId="{8291D1D2-22DF-5433-E368-485028707FB2}"/>
          </ac:picMkLst>
        </pc:picChg>
      </pc:sldChg>
      <pc:sldChg chg="addSp delSp modSp add mod">
        <pc:chgData name="Andrey Bessa" userId="f385c16ceb043d3c" providerId="LiveId" clId="{61E57F57-80EA-42BC-9D8D-EBDCB0546DDF}" dt="2023-07-14T19:56:32.197" v="890" actId="1076"/>
        <pc:sldMkLst>
          <pc:docMk/>
          <pc:sldMk cId="995820722" sldId="302"/>
        </pc:sldMkLst>
        <pc:picChg chg="del">
          <ac:chgData name="Andrey Bessa" userId="f385c16ceb043d3c" providerId="LiveId" clId="{61E57F57-80EA-42BC-9D8D-EBDCB0546DDF}" dt="2023-07-14T19:56:04.795" v="886" actId="478"/>
          <ac:picMkLst>
            <pc:docMk/>
            <pc:sldMk cId="995820722" sldId="302"/>
            <ac:picMk id="3" creationId="{D4BB27EC-FE57-11DE-EE57-3DF9D6135B61}"/>
          </ac:picMkLst>
        </pc:picChg>
        <pc:picChg chg="add mod">
          <ac:chgData name="Andrey Bessa" userId="f385c16ceb043d3c" providerId="LiveId" clId="{61E57F57-80EA-42BC-9D8D-EBDCB0546DDF}" dt="2023-07-14T19:56:32.197" v="890" actId="1076"/>
          <ac:picMkLst>
            <pc:docMk/>
            <pc:sldMk cId="995820722" sldId="302"/>
            <ac:picMk id="4" creationId="{911C0222-943B-36D8-AE4B-68E5F70A2F8E}"/>
          </ac:picMkLst>
        </pc:picChg>
      </pc:sldChg>
      <pc:sldChg chg="addSp delSp modSp add mod setBg">
        <pc:chgData name="Andrey Bessa" userId="f385c16ceb043d3c" providerId="LiveId" clId="{61E57F57-80EA-42BC-9D8D-EBDCB0546DDF}" dt="2023-07-14T20:03:02.152" v="902" actId="207"/>
        <pc:sldMkLst>
          <pc:docMk/>
          <pc:sldMk cId="714552335" sldId="303"/>
        </pc:sldMkLst>
        <pc:spChg chg="add mod">
          <ac:chgData name="Andrey Bessa" userId="f385c16ceb043d3c" providerId="LiveId" clId="{61E57F57-80EA-42BC-9D8D-EBDCB0546DDF}" dt="2023-07-14T20:03:02.152" v="902" actId="207"/>
          <ac:spMkLst>
            <pc:docMk/>
            <pc:sldMk cId="714552335" sldId="303"/>
            <ac:spMk id="3" creationId="{177710C3-9039-3F2F-E748-A17D443F157D}"/>
          </ac:spMkLst>
        </pc:spChg>
        <pc:grpChg chg="del">
          <ac:chgData name="Andrey Bessa" userId="f385c16ceb043d3c" providerId="LiveId" clId="{61E57F57-80EA-42BC-9D8D-EBDCB0546DDF}" dt="2023-07-14T19:59:38.428" v="892" actId="478"/>
          <ac:grpSpMkLst>
            <pc:docMk/>
            <pc:sldMk cId="714552335" sldId="303"/>
            <ac:grpSpMk id="13" creationId="{74DBC1F4-0AB3-A304-12CC-11B1D8370F33}"/>
          </ac:grpSpMkLst>
        </pc:grpChg>
        <pc:picChg chg="add mod">
          <ac:chgData name="Andrey Bessa" userId="f385c16ceb043d3c" providerId="LiveId" clId="{61E57F57-80EA-42BC-9D8D-EBDCB0546DDF}" dt="2023-07-14T20:00:24.103" v="896" actId="732"/>
          <ac:picMkLst>
            <pc:docMk/>
            <pc:sldMk cId="714552335" sldId="303"/>
            <ac:picMk id="2050" creationId="{48B5DF7F-7F40-2A99-2D5D-24ED8D388250}"/>
          </ac:picMkLst>
        </pc:picChg>
      </pc:sldChg>
      <pc:sldChg chg="addSp delSp modSp add mod">
        <pc:chgData name="Andrey Bessa" userId="f385c16ceb043d3c" providerId="LiveId" clId="{61E57F57-80EA-42BC-9D8D-EBDCB0546DDF}" dt="2023-07-14T20:35:14.034" v="1068" actId="1035"/>
        <pc:sldMkLst>
          <pc:docMk/>
          <pc:sldMk cId="4247622818" sldId="304"/>
        </pc:sldMkLst>
        <pc:spChg chg="add mod">
          <ac:chgData name="Andrey Bessa" userId="f385c16ceb043d3c" providerId="LiveId" clId="{61E57F57-80EA-42BC-9D8D-EBDCB0546DDF}" dt="2023-07-14T20:35:14.034" v="1068" actId="1035"/>
          <ac:spMkLst>
            <pc:docMk/>
            <pc:sldMk cId="4247622818" sldId="304"/>
            <ac:spMk id="4" creationId="{70CD5270-79A1-2EE6-3209-6B667644B37C}"/>
          </ac:spMkLst>
        </pc:spChg>
        <pc:spChg chg="add mod">
          <ac:chgData name="Andrey Bessa" userId="f385c16ceb043d3c" providerId="LiveId" clId="{61E57F57-80EA-42BC-9D8D-EBDCB0546DDF}" dt="2023-07-14T20:35:05.184" v="1058" actId="207"/>
          <ac:spMkLst>
            <pc:docMk/>
            <pc:sldMk cId="4247622818" sldId="304"/>
            <ac:spMk id="6" creationId="{82B57050-1D14-FB11-CC11-7FB1B4876A69}"/>
          </ac:spMkLst>
        </pc:spChg>
        <pc:picChg chg="add del mod">
          <ac:chgData name="Andrey Bessa" userId="f385c16ceb043d3c" providerId="LiveId" clId="{61E57F57-80EA-42BC-9D8D-EBDCB0546DDF}" dt="2023-07-14T20:27:00.285" v="946" actId="478"/>
          <ac:picMkLst>
            <pc:docMk/>
            <pc:sldMk cId="4247622818" sldId="304"/>
            <ac:picMk id="2" creationId="{4A3C2A82-B611-B197-00B9-94401026601A}"/>
          </ac:picMkLst>
        </pc:picChg>
        <pc:picChg chg="del">
          <ac:chgData name="Andrey Bessa" userId="f385c16ceb043d3c" providerId="LiveId" clId="{61E57F57-80EA-42BC-9D8D-EBDCB0546DDF}" dt="2023-07-14T20:23:19.379" v="910" actId="478"/>
          <ac:picMkLst>
            <pc:docMk/>
            <pc:sldMk cId="4247622818" sldId="304"/>
            <ac:picMk id="3074" creationId="{C144EF15-D627-355E-7479-5E07F98C0166}"/>
          </ac:picMkLst>
        </pc:picChg>
        <pc:picChg chg="add mod">
          <ac:chgData name="Andrey Bessa" userId="f385c16ceb043d3c" providerId="LiveId" clId="{61E57F57-80EA-42BC-9D8D-EBDCB0546DDF}" dt="2023-07-14T20:35:14.034" v="1068" actId="1035"/>
          <ac:picMkLst>
            <pc:docMk/>
            <pc:sldMk cId="4247622818" sldId="304"/>
            <ac:picMk id="4098" creationId="{9D3B9CDF-87B5-6B39-EB84-015D00610C59}"/>
          </ac:picMkLst>
        </pc:picChg>
      </pc:sldChg>
      <pc:sldChg chg="addSp delSp modSp add del">
        <pc:chgData name="Andrey Bessa" userId="f385c16ceb043d3c" providerId="LiveId" clId="{61E57F57-80EA-42BC-9D8D-EBDCB0546DDF}" dt="2023-07-14T20:26:50.925" v="944" actId="47"/>
        <pc:sldMkLst>
          <pc:docMk/>
          <pc:sldMk cId="1120480615" sldId="305"/>
        </pc:sldMkLst>
        <pc:picChg chg="del">
          <ac:chgData name="Andrey Bessa" userId="f385c16ceb043d3c" providerId="LiveId" clId="{61E57F57-80EA-42BC-9D8D-EBDCB0546DDF}" dt="2023-07-14T20:23:47.323" v="915" actId="478"/>
          <ac:picMkLst>
            <pc:docMk/>
            <pc:sldMk cId="1120480615" sldId="305"/>
            <ac:picMk id="4098" creationId="{9D3B9CDF-87B5-6B39-EB84-015D00610C59}"/>
          </ac:picMkLst>
        </pc:picChg>
        <pc:picChg chg="add del mod">
          <ac:chgData name="Andrey Bessa" userId="f385c16ceb043d3c" providerId="LiveId" clId="{61E57F57-80EA-42BC-9D8D-EBDCB0546DDF}" dt="2023-07-14T20:26:28.219" v="940" actId="21"/>
          <ac:picMkLst>
            <pc:docMk/>
            <pc:sldMk cId="1120480615" sldId="305"/>
            <ac:picMk id="5122" creationId="{99347B4D-7030-4E84-9DD3-4A52C643241C}"/>
          </ac:picMkLst>
        </pc:picChg>
      </pc:sldChg>
      <pc:sldChg chg="addSp delSp modSp add mod">
        <pc:chgData name="Andrey Bessa" userId="f385c16ceb043d3c" providerId="LiveId" clId="{61E57F57-80EA-42BC-9D8D-EBDCB0546DDF}" dt="2023-07-14T20:36:17.759" v="1099"/>
        <pc:sldMkLst>
          <pc:docMk/>
          <pc:sldMk cId="3468605592" sldId="305"/>
        </pc:sldMkLst>
        <pc:spChg chg="add del mod">
          <ac:chgData name="Andrey Bessa" userId="f385c16ceb043d3c" providerId="LiveId" clId="{61E57F57-80EA-42BC-9D8D-EBDCB0546DDF}" dt="2023-07-14T20:30:23.487" v="979" actId="478"/>
          <ac:spMkLst>
            <pc:docMk/>
            <pc:sldMk cId="3468605592" sldId="305"/>
            <ac:spMk id="4" creationId="{FBD9C49D-DE07-8605-DC48-F673BE03EF45}"/>
          </ac:spMkLst>
        </pc:spChg>
        <pc:spChg chg="add mod">
          <ac:chgData name="Andrey Bessa" userId="f385c16ceb043d3c" providerId="LiveId" clId="{61E57F57-80EA-42BC-9D8D-EBDCB0546DDF}" dt="2023-07-14T20:36:07.021" v="1098" actId="1036"/>
          <ac:spMkLst>
            <pc:docMk/>
            <pc:sldMk cId="3468605592" sldId="305"/>
            <ac:spMk id="6" creationId="{ED6BB1B1-C26D-75B4-9FEA-1BA51623EC81}"/>
          </ac:spMkLst>
        </pc:spChg>
        <pc:spChg chg="add mod">
          <ac:chgData name="Andrey Bessa" userId="f385c16ceb043d3c" providerId="LiveId" clId="{61E57F57-80EA-42BC-9D8D-EBDCB0546DDF}" dt="2023-07-14T20:36:17.759" v="1099"/>
          <ac:spMkLst>
            <pc:docMk/>
            <pc:sldMk cId="3468605592" sldId="305"/>
            <ac:spMk id="7" creationId="{D3A5B9D2-19B6-A40C-0CA4-05049D51F0A2}"/>
          </ac:spMkLst>
        </pc:spChg>
        <pc:picChg chg="mod">
          <ac:chgData name="Andrey Bessa" userId="f385c16ceb043d3c" providerId="LiveId" clId="{61E57F57-80EA-42BC-9D8D-EBDCB0546DDF}" dt="2023-07-14T20:36:07.021" v="1098" actId="1036"/>
          <ac:picMkLst>
            <pc:docMk/>
            <pc:sldMk cId="3468605592" sldId="305"/>
            <ac:picMk id="2" creationId="{4A3C2A82-B611-B197-00B9-94401026601A}"/>
          </ac:picMkLst>
        </pc:picChg>
        <pc:picChg chg="del">
          <ac:chgData name="Andrey Bessa" userId="f385c16ceb043d3c" providerId="LiveId" clId="{61E57F57-80EA-42BC-9D8D-EBDCB0546DDF}" dt="2023-07-14T20:35:44.825" v="1095" actId="478"/>
          <ac:picMkLst>
            <pc:docMk/>
            <pc:sldMk cId="3468605592" sldId="305"/>
            <ac:picMk id="4098" creationId="{9D3B9CDF-87B5-6B39-EB84-015D00610C59}"/>
          </ac:picMkLst>
        </pc:picChg>
      </pc:sldChg>
      <pc:sldChg chg="addSp delSp modSp add del mod">
        <pc:chgData name="Andrey Bessa" userId="f385c16ceb043d3c" providerId="LiveId" clId="{61E57F57-80EA-42BC-9D8D-EBDCB0546DDF}" dt="2023-07-14T20:51:03.976" v="1179" actId="47"/>
        <pc:sldMkLst>
          <pc:docMk/>
          <pc:sldMk cId="351049229" sldId="306"/>
        </pc:sldMkLst>
        <pc:spChg chg="del">
          <ac:chgData name="Andrey Bessa" userId="f385c16ceb043d3c" providerId="LiveId" clId="{61E57F57-80EA-42BC-9D8D-EBDCB0546DDF}" dt="2023-07-14T20:38:54.125" v="1109" actId="478"/>
          <ac:spMkLst>
            <pc:docMk/>
            <pc:sldMk cId="351049229" sldId="306"/>
            <ac:spMk id="3" creationId="{177710C3-9039-3F2F-E748-A17D443F157D}"/>
          </ac:spMkLst>
        </pc:spChg>
        <pc:spChg chg="add del mod">
          <ac:chgData name="Andrey Bessa" userId="f385c16ceb043d3c" providerId="LiveId" clId="{61E57F57-80EA-42BC-9D8D-EBDCB0546DDF}" dt="2023-07-14T20:50:58.295" v="1178" actId="478"/>
          <ac:spMkLst>
            <pc:docMk/>
            <pc:sldMk cId="351049229" sldId="306"/>
            <ac:spMk id="6" creationId="{5A919E06-754E-42E5-4DD9-3463E719E3BE}"/>
          </ac:spMkLst>
        </pc:spChg>
        <pc:graphicFrameChg chg="add del mod">
          <ac:chgData name="Andrey Bessa" userId="f385c16ceb043d3c" providerId="LiveId" clId="{61E57F57-80EA-42BC-9D8D-EBDCB0546DDF}" dt="2023-07-14T20:44:17.028" v="1170" actId="478"/>
          <ac:graphicFrameMkLst>
            <pc:docMk/>
            <pc:sldMk cId="351049229" sldId="306"/>
            <ac:graphicFrameMk id="5" creationId="{EF72091D-A10E-A9A1-1EF0-DB116FD60332}"/>
          </ac:graphicFrameMkLst>
        </pc:graphicFrameChg>
        <pc:picChg chg="del">
          <ac:chgData name="Andrey Bessa" userId="f385c16ceb043d3c" providerId="LiveId" clId="{61E57F57-80EA-42BC-9D8D-EBDCB0546DDF}" dt="2023-07-14T20:38:51.371" v="1108" actId="478"/>
          <ac:picMkLst>
            <pc:docMk/>
            <pc:sldMk cId="351049229" sldId="306"/>
            <ac:picMk id="2050" creationId="{48B5DF7F-7F40-2A99-2D5D-24ED8D388250}"/>
          </ac:picMkLst>
        </pc:picChg>
      </pc:sldChg>
      <pc:sldChg chg="addSp delSp modSp add mod">
        <pc:chgData name="Andrey Bessa" userId="f385c16ceb043d3c" providerId="LiveId" clId="{61E57F57-80EA-42BC-9D8D-EBDCB0546DDF}" dt="2023-07-14T20:52:46.355" v="1186" actId="1076"/>
        <pc:sldMkLst>
          <pc:docMk/>
          <pc:sldMk cId="2903412534" sldId="306"/>
        </pc:sldMkLst>
        <pc:picChg chg="del">
          <ac:chgData name="Andrey Bessa" userId="f385c16ceb043d3c" providerId="LiveId" clId="{61E57F57-80EA-42BC-9D8D-EBDCB0546DDF}" dt="2023-07-14T20:52:29.707" v="1181" actId="478"/>
          <ac:picMkLst>
            <pc:docMk/>
            <pc:sldMk cId="2903412534" sldId="306"/>
            <ac:picMk id="3" creationId="{D4BB27EC-FE57-11DE-EE57-3DF9D6135B61}"/>
          </ac:picMkLst>
        </pc:picChg>
        <pc:picChg chg="add del">
          <ac:chgData name="Andrey Bessa" userId="f385c16ceb043d3c" providerId="LiveId" clId="{61E57F57-80EA-42BC-9D8D-EBDCB0546DDF}" dt="2023-07-14T20:52:33.179" v="1183" actId="478"/>
          <ac:picMkLst>
            <pc:docMk/>
            <pc:sldMk cId="2903412534" sldId="306"/>
            <ac:picMk id="4" creationId="{FD37EF6D-DD35-7DE2-ACF2-521F2AA95877}"/>
          </ac:picMkLst>
        </pc:picChg>
        <pc:picChg chg="add mod">
          <ac:chgData name="Andrey Bessa" userId="f385c16ceb043d3c" providerId="LiveId" clId="{61E57F57-80EA-42BC-9D8D-EBDCB0546DDF}" dt="2023-07-14T20:52:46.355" v="1186" actId="1076"/>
          <ac:picMkLst>
            <pc:docMk/>
            <pc:sldMk cId="2903412534" sldId="306"/>
            <ac:picMk id="6" creationId="{8CEB0E53-59D6-57ED-A102-CDC1F742C9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78DD3-53B7-4798-8855-76FF3D477B8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147DF-88A4-4CDB-BC5C-BD2ECEE33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3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9CFB8-A1BF-4B66-B857-CCFE2947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C3455-FD63-9640-C2E0-09302B3A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12104-F9ED-3B98-A399-A883B39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BBFF4-D54B-F761-4889-AAD8782E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C274A-AE14-FC59-F5B8-E6F6CFA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1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7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preserve="1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71462" y="2780930"/>
            <a:ext cx="984908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Verdana"/>
              <a:buNone/>
              <a:defRPr sz="40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4077074"/>
            <a:ext cx="8534400" cy="113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667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3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354273" y="1133872"/>
            <a:ext cx="94834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Verdana"/>
              <a:buNone/>
              <a:defRPr sz="32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1337421" y="2311787"/>
            <a:ext cx="9517159" cy="34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867"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6085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0B08-D995-9207-D680-107B6B4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20995-277F-E04D-6F58-A7D50FB43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1F4A2-C73A-6B59-8F87-C5119B25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B92BD-2BAC-FFB1-69CB-D17DFCF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BDD09-007D-01B9-980B-9D58825E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3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EFA42F-F382-22A0-B5B2-3E37CE8E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71C4D0-11DA-8021-154A-CFAEF6DE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C72C4-0FE2-013A-278C-DA41FBDF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AA5C3-C430-CE9B-4D94-DFA1C0B5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B5452-11A1-46E8-6EF5-3B350DD1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77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ECDA28-2148-71EA-7A4C-3AC59322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DA454C-86E8-D71D-AD1D-D03AF0F5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1B5FE-5E9A-D391-444C-97F87086A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4340-5E73-4AFA-83D4-4E956D6A5D88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0089-AF6F-3143-0438-DE41B1B44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A7EEC-9E98-F231-E574-63037E5B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CD7A38E9-9F7C-BCAE-CE81-F44C7B92B27D}"/>
              </a:ext>
            </a:extLst>
          </p:cNvPr>
          <p:cNvSpPr txBox="1">
            <a:spLocks/>
          </p:cNvSpPr>
          <p:nvPr/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z="1867" smtClean="0"/>
              <a:pPr/>
              <a:t>‹nº›</a:t>
            </a:fld>
            <a:endParaRPr lang="pt-BR" sz="1867"/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A8BEC023-8ECC-0E46-48D7-C40930F2E8F3}"/>
              </a:ext>
            </a:extLst>
          </p:cNvPr>
          <p:cNvSpPr/>
          <p:nvPr/>
        </p:nvSpPr>
        <p:spPr>
          <a:xfrm rot="1800000">
            <a:off x="10595300" y="5160500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EAF2C049-190C-2217-2614-1AB8C089F656}"/>
              </a:ext>
            </a:extLst>
          </p:cNvPr>
          <p:cNvSpPr/>
          <p:nvPr/>
        </p:nvSpPr>
        <p:spPr>
          <a:xfrm rot="1800000">
            <a:off x="10984536" y="5549734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7;p2">
            <a:extLst>
              <a:ext uri="{FF2B5EF4-FFF2-40B4-BE49-F238E27FC236}">
                <a16:creationId xmlns:a16="http://schemas.microsoft.com/office/drawing/2014/main" id="{99D88312-77C0-7F41-6442-E6C85F8442A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7567" b="3357"/>
          <a:stretch/>
        </p:blipFill>
        <p:spPr>
          <a:xfrm>
            <a:off x="-1422873" y="-2244139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;p2">
            <a:extLst>
              <a:ext uri="{FF2B5EF4-FFF2-40B4-BE49-F238E27FC236}">
                <a16:creationId xmlns:a16="http://schemas.microsoft.com/office/drawing/2014/main" id="{7E8D377B-FE44-5A02-6951-F3A391DC39F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0147" t="2372" r="8248"/>
          <a:stretch/>
        </p:blipFill>
        <p:spPr>
          <a:xfrm>
            <a:off x="7003097" y="5584371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;p2">
            <a:extLst>
              <a:ext uri="{FF2B5EF4-FFF2-40B4-BE49-F238E27FC236}">
                <a16:creationId xmlns:a16="http://schemas.microsoft.com/office/drawing/2014/main" id="{1D819D04-7FB6-F932-A60F-A61987B144B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2325947" y="1736059"/>
            <a:ext cx="3919544" cy="360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;p2">
            <a:extLst>
              <a:ext uri="{FF2B5EF4-FFF2-40B4-BE49-F238E27FC236}">
                <a16:creationId xmlns:a16="http://schemas.microsoft.com/office/drawing/2014/main" id="{2BA1EB19-A1CC-7DC2-AE41-60432A634C82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67809" y="1892830"/>
            <a:ext cx="3472364" cy="79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;p2">
            <a:extLst>
              <a:ext uri="{FF2B5EF4-FFF2-40B4-BE49-F238E27FC236}">
                <a16:creationId xmlns:a16="http://schemas.microsoft.com/office/drawing/2014/main" id="{EF38B43B-6CDE-8C1E-6D2A-17F5F238F14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1004" t="5653" r="10261"/>
          <a:stretch/>
        </p:blipFill>
        <p:spPr>
          <a:xfrm>
            <a:off x="5460046" y="5578986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;p2">
            <a:extLst>
              <a:ext uri="{FF2B5EF4-FFF2-40B4-BE49-F238E27FC236}">
                <a16:creationId xmlns:a16="http://schemas.microsoft.com/office/drawing/2014/main" id="{140D2B36-F9DE-29F1-9323-5C8A709F81D0}"/>
              </a:ext>
            </a:extLst>
          </p:cNvPr>
          <p:cNvSpPr/>
          <p:nvPr/>
        </p:nvSpPr>
        <p:spPr>
          <a:xfrm rot="18900000">
            <a:off x="2510373" y="673807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;p2">
            <a:extLst>
              <a:ext uri="{FF2B5EF4-FFF2-40B4-BE49-F238E27FC236}">
                <a16:creationId xmlns:a16="http://schemas.microsoft.com/office/drawing/2014/main" id="{95FC1CA3-88D1-AADF-B069-0E4D149BC467}"/>
              </a:ext>
            </a:extLst>
          </p:cNvPr>
          <p:cNvSpPr/>
          <p:nvPr/>
        </p:nvSpPr>
        <p:spPr>
          <a:xfrm rot="18900000">
            <a:off x="3074198" y="35239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;p2">
            <a:extLst>
              <a:ext uri="{FF2B5EF4-FFF2-40B4-BE49-F238E27FC236}">
                <a16:creationId xmlns:a16="http://schemas.microsoft.com/office/drawing/2014/main" id="{79B686C1-96B5-1FC5-E370-705FC2068CE5}"/>
              </a:ext>
            </a:extLst>
          </p:cNvPr>
          <p:cNvSpPr/>
          <p:nvPr/>
        </p:nvSpPr>
        <p:spPr>
          <a:xfrm rot="18900000">
            <a:off x="9502593" y="603663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;p2">
            <a:extLst>
              <a:ext uri="{FF2B5EF4-FFF2-40B4-BE49-F238E27FC236}">
                <a16:creationId xmlns:a16="http://schemas.microsoft.com/office/drawing/2014/main" id="{C8F9E4CE-41AE-9B7A-BD7E-C204B9022140}"/>
              </a:ext>
            </a:extLst>
          </p:cNvPr>
          <p:cNvSpPr/>
          <p:nvPr/>
        </p:nvSpPr>
        <p:spPr>
          <a:xfrm rot="18900000">
            <a:off x="699614" y="561866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6;p2">
            <a:extLst>
              <a:ext uri="{FF2B5EF4-FFF2-40B4-BE49-F238E27FC236}">
                <a16:creationId xmlns:a16="http://schemas.microsoft.com/office/drawing/2014/main" id="{3EC8A07F-9A54-F351-0789-8822393E716A}"/>
              </a:ext>
            </a:extLst>
          </p:cNvPr>
          <p:cNvSpPr/>
          <p:nvPr/>
        </p:nvSpPr>
        <p:spPr>
          <a:xfrm>
            <a:off x="10441724" y="539235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0" name="Google Shape;27;p2">
            <a:extLst>
              <a:ext uri="{FF2B5EF4-FFF2-40B4-BE49-F238E27FC236}">
                <a16:creationId xmlns:a16="http://schemas.microsoft.com/office/drawing/2014/main" id="{E6D84945-F833-4723-9445-6CC8FA35A234}"/>
              </a:ext>
            </a:extLst>
          </p:cNvPr>
          <p:cNvSpPr/>
          <p:nvPr/>
        </p:nvSpPr>
        <p:spPr>
          <a:xfrm>
            <a:off x="2063555" y="1489999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1" name="Google Shape;28;p2">
            <a:extLst>
              <a:ext uri="{FF2B5EF4-FFF2-40B4-BE49-F238E27FC236}">
                <a16:creationId xmlns:a16="http://schemas.microsoft.com/office/drawing/2014/main" id="{D3E5FB38-36DB-B3DF-F255-18644EBB578B}"/>
              </a:ext>
            </a:extLst>
          </p:cNvPr>
          <p:cNvSpPr/>
          <p:nvPr/>
        </p:nvSpPr>
        <p:spPr>
          <a:xfrm rot="18900000">
            <a:off x="11262604" y="805361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;p2">
            <a:extLst>
              <a:ext uri="{FF2B5EF4-FFF2-40B4-BE49-F238E27FC236}">
                <a16:creationId xmlns:a16="http://schemas.microsoft.com/office/drawing/2014/main" id="{C4D0D69D-2C25-196E-3D97-9222406339E9}"/>
              </a:ext>
            </a:extLst>
          </p:cNvPr>
          <p:cNvSpPr/>
          <p:nvPr/>
        </p:nvSpPr>
        <p:spPr>
          <a:xfrm rot="18900000">
            <a:off x="11315214" y="1128027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;p2">
            <a:extLst>
              <a:ext uri="{FF2B5EF4-FFF2-40B4-BE49-F238E27FC236}">
                <a16:creationId xmlns:a16="http://schemas.microsoft.com/office/drawing/2014/main" id="{68675CFA-6F56-C79A-48C4-1B55786B7634}"/>
              </a:ext>
            </a:extLst>
          </p:cNvPr>
          <p:cNvSpPr/>
          <p:nvPr/>
        </p:nvSpPr>
        <p:spPr>
          <a:xfrm rot="18900000">
            <a:off x="605418" y="594327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1;p2">
            <a:extLst>
              <a:ext uri="{FF2B5EF4-FFF2-40B4-BE49-F238E27FC236}">
                <a16:creationId xmlns:a16="http://schemas.microsoft.com/office/drawing/2014/main" id="{5C4CC921-0BE4-2D67-CA18-3B692673095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29856" b="27693"/>
          <a:stretch/>
        </p:blipFill>
        <p:spPr>
          <a:xfrm>
            <a:off x="3192229" y="5997700"/>
            <a:ext cx="1271591" cy="27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32;p2">
            <a:extLst>
              <a:ext uri="{FF2B5EF4-FFF2-40B4-BE49-F238E27FC236}">
                <a16:creationId xmlns:a16="http://schemas.microsoft.com/office/drawing/2014/main" id="{D7D48B52-01CA-01FE-6481-229CE3FC694C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5766" y="5712861"/>
            <a:ext cx="633103" cy="84556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3;p2">
            <a:extLst>
              <a:ext uri="{FF2B5EF4-FFF2-40B4-BE49-F238E27FC236}">
                <a16:creationId xmlns:a16="http://schemas.microsoft.com/office/drawing/2014/main" id="{71B06C7D-6F7E-F0DE-F815-51B76FC32030}"/>
              </a:ext>
            </a:extLst>
          </p:cNvPr>
          <p:cNvSpPr/>
          <p:nvPr/>
        </p:nvSpPr>
        <p:spPr>
          <a:xfrm>
            <a:off x="-2438851" y="-369635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7" name="Google Shape;34;p2">
            <a:extLst>
              <a:ext uri="{FF2B5EF4-FFF2-40B4-BE49-F238E27FC236}">
                <a16:creationId xmlns:a16="http://schemas.microsoft.com/office/drawing/2014/main" id="{6A7A1E6F-F15B-C0E7-9CAA-8A3693B2ECD6}"/>
              </a:ext>
            </a:extLst>
          </p:cNvPr>
          <p:cNvSpPr/>
          <p:nvPr/>
        </p:nvSpPr>
        <p:spPr>
          <a:xfrm>
            <a:off x="-2044709" y="24507"/>
            <a:ext cx="3244167" cy="3244167"/>
          </a:xfrm>
          <a:prstGeom prst="ellipse">
            <a:avLst/>
          </a:prstGeom>
          <a:noFill/>
          <a:ln w="28575" cap="flat" cmpd="sng">
            <a:solidFill>
              <a:srgbClr val="008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30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841F1-E7DE-FE47-0C1D-BC3EC752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3EE47-2B07-702F-71F3-2D1AAFEE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42DE0-1F60-6A4D-D60B-29E06287C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3795-96A2-4C66-A674-437E09C490CD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EF016-5A4E-0F63-7667-38CF8F40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D9875-8619-E354-2903-947EFC16B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5A00-7D0C-4F74-8197-9E4519319F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77;p5">
            <a:extLst>
              <a:ext uri="{FF2B5EF4-FFF2-40B4-BE49-F238E27FC236}">
                <a16:creationId xmlns:a16="http://schemas.microsoft.com/office/drawing/2014/main" id="{E87B80C4-EB58-84FE-613C-DBD59055CF25}"/>
              </a:ext>
            </a:extLst>
          </p:cNvPr>
          <p:cNvSpPr/>
          <p:nvPr/>
        </p:nvSpPr>
        <p:spPr>
          <a:xfrm rot="3166859">
            <a:off x="11771269" y="2342876"/>
            <a:ext cx="1242537" cy="1242537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8;p5">
            <a:extLst>
              <a:ext uri="{FF2B5EF4-FFF2-40B4-BE49-F238E27FC236}">
                <a16:creationId xmlns:a16="http://schemas.microsoft.com/office/drawing/2014/main" id="{CD39BF45-D2B9-AB67-86EB-DA751DFC325A}"/>
              </a:ext>
            </a:extLst>
          </p:cNvPr>
          <p:cNvSpPr/>
          <p:nvPr/>
        </p:nvSpPr>
        <p:spPr>
          <a:xfrm rot="3166859">
            <a:off x="11900429" y="2472037"/>
            <a:ext cx="984215" cy="984215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9;p5">
            <a:extLst>
              <a:ext uri="{FF2B5EF4-FFF2-40B4-BE49-F238E27FC236}">
                <a16:creationId xmlns:a16="http://schemas.microsoft.com/office/drawing/2014/main" id="{0C064426-2C12-D601-41D9-1F3E2BEE37BA}"/>
              </a:ext>
            </a:extLst>
          </p:cNvPr>
          <p:cNvSpPr/>
          <p:nvPr/>
        </p:nvSpPr>
        <p:spPr>
          <a:xfrm>
            <a:off x="-1551028" y="3044957"/>
            <a:ext cx="2016224" cy="2016224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0" name="Google Shape;80;p5">
            <a:extLst>
              <a:ext uri="{FF2B5EF4-FFF2-40B4-BE49-F238E27FC236}">
                <a16:creationId xmlns:a16="http://schemas.microsoft.com/office/drawing/2014/main" id="{D506472C-2FC1-ECDB-77A0-1CEDDCEE8A48}"/>
              </a:ext>
            </a:extLst>
          </p:cNvPr>
          <p:cNvSpPr/>
          <p:nvPr/>
        </p:nvSpPr>
        <p:spPr>
          <a:xfrm>
            <a:off x="-1353958" y="3242027"/>
            <a:ext cx="1622084" cy="1622084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1" name="Google Shape;87;p5">
            <a:extLst>
              <a:ext uri="{FF2B5EF4-FFF2-40B4-BE49-F238E27FC236}">
                <a16:creationId xmlns:a16="http://schemas.microsoft.com/office/drawing/2014/main" id="{B5CD13A3-51A8-151F-0C56-E5EF1EF84A67}"/>
              </a:ext>
            </a:extLst>
          </p:cNvPr>
          <p:cNvSpPr/>
          <p:nvPr/>
        </p:nvSpPr>
        <p:spPr>
          <a:xfrm rot="18900000">
            <a:off x="559517" y="397128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8;p5">
            <a:extLst>
              <a:ext uri="{FF2B5EF4-FFF2-40B4-BE49-F238E27FC236}">
                <a16:creationId xmlns:a16="http://schemas.microsoft.com/office/drawing/2014/main" id="{6E706EC8-B8B2-59CE-8FB7-7A8E8727AE9C}"/>
              </a:ext>
            </a:extLst>
          </p:cNvPr>
          <p:cNvSpPr/>
          <p:nvPr/>
        </p:nvSpPr>
        <p:spPr>
          <a:xfrm rot="18900000">
            <a:off x="11597961" y="5861524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9;p5">
            <a:extLst>
              <a:ext uri="{FF2B5EF4-FFF2-40B4-BE49-F238E27FC236}">
                <a16:creationId xmlns:a16="http://schemas.microsoft.com/office/drawing/2014/main" id="{2C925369-936C-C2FA-6C99-C246201A913E}"/>
              </a:ext>
            </a:extLst>
          </p:cNvPr>
          <p:cNvSpPr/>
          <p:nvPr/>
        </p:nvSpPr>
        <p:spPr>
          <a:xfrm rot="18900000">
            <a:off x="11650571" y="6184190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0;p5">
            <a:extLst>
              <a:ext uri="{FF2B5EF4-FFF2-40B4-BE49-F238E27FC236}">
                <a16:creationId xmlns:a16="http://schemas.microsoft.com/office/drawing/2014/main" id="{995A545E-BB38-D099-1B16-471186905DB2}"/>
              </a:ext>
            </a:extLst>
          </p:cNvPr>
          <p:cNvSpPr/>
          <p:nvPr/>
        </p:nvSpPr>
        <p:spPr>
          <a:xfrm rot="18900000">
            <a:off x="465321" y="721732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91;p5">
            <a:extLst>
              <a:ext uri="{FF2B5EF4-FFF2-40B4-BE49-F238E27FC236}">
                <a16:creationId xmlns:a16="http://schemas.microsoft.com/office/drawing/2014/main" id="{95B53BAD-4758-1860-100C-D0DCC318FC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7597" y="6049916"/>
            <a:ext cx="470425" cy="62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92;p5">
            <a:extLst>
              <a:ext uri="{FF2B5EF4-FFF2-40B4-BE49-F238E27FC236}">
                <a16:creationId xmlns:a16="http://schemas.microsoft.com/office/drawing/2014/main" id="{320E8BB2-4E44-8F5F-0EAB-B475861BC7A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7446"/>
          <a:stretch/>
        </p:blipFill>
        <p:spPr>
          <a:xfrm>
            <a:off x="5846812" y="356659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93;p5">
            <a:extLst>
              <a:ext uri="{FF2B5EF4-FFF2-40B4-BE49-F238E27FC236}">
                <a16:creationId xmlns:a16="http://schemas.microsoft.com/office/drawing/2014/main" id="{5B5DB85B-8FFD-E319-92BE-19D86036706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51038" y="5953703"/>
            <a:ext cx="3247281" cy="298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5">
            <a:extLst>
              <a:ext uri="{FF2B5EF4-FFF2-40B4-BE49-F238E27FC236}">
                <a16:creationId xmlns:a16="http://schemas.microsoft.com/office/drawing/2014/main" id="{DDD34798-24E3-AC28-3B59-9FF348B6AEB1}"/>
              </a:ext>
            </a:extLst>
          </p:cNvPr>
          <p:cNvSpPr/>
          <p:nvPr/>
        </p:nvSpPr>
        <p:spPr>
          <a:xfrm>
            <a:off x="427990" y="476810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96;p5">
            <a:extLst>
              <a:ext uri="{FF2B5EF4-FFF2-40B4-BE49-F238E27FC236}">
                <a16:creationId xmlns:a16="http://schemas.microsoft.com/office/drawing/2014/main" id="{1DBA49F3-F8B0-AA39-04D3-6F210702B09C}"/>
              </a:ext>
            </a:extLst>
          </p:cNvPr>
          <p:cNvSpPr/>
          <p:nvPr/>
        </p:nvSpPr>
        <p:spPr>
          <a:xfrm>
            <a:off x="11220459" y="1997615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20" name="Google Shape;97;p5">
            <a:extLst>
              <a:ext uri="{FF2B5EF4-FFF2-40B4-BE49-F238E27FC236}">
                <a16:creationId xmlns:a16="http://schemas.microsoft.com/office/drawing/2014/main" id="{954FC218-289B-F551-51D9-723B77936EBD}"/>
              </a:ext>
            </a:extLst>
          </p:cNvPr>
          <p:cNvSpPr/>
          <p:nvPr/>
        </p:nvSpPr>
        <p:spPr>
          <a:xfrm rot="18900000">
            <a:off x="143588" y="576531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8;p5">
            <a:extLst>
              <a:ext uri="{FF2B5EF4-FFF2-40B4-BE49-F238E27FC236}">
                <a16:creationId xmlns:a16="http://schemas.microsoft.com/office/drawing/2014/main" id="{826F26F3-E70A-B083-0160-FF1D401AED3B}"/>
              </a:ext>
            </a:extLst>
          </p:cNvPr>
          <p:cNvSpPr/>
          <p:nvPr/>
        </p:nvSpPr>
        <p:spPr>
          <a:xfrm rot="18900000">
            <a:off x="-50247" y="5444840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;p5">
            <a:extLst>
              <a:ext uri="{FF2B5EF4-FFF2-40B4-BE49-F238E27FC236}">
                <a16:creationId xmlns:a16="http://schemas.microsoft.com/office/drawing/2014/main" id="{52EFBAE6-485E-715F-06C4-815F93B135BF}"/>
              </a:ext>
            </a:extLst>
          </p:cNvPr>
          <p:cNvSpPr/>
          <p:nvPr/>
        </p:nvSpPr>
        <p:spPr>
          <a:xfrm rot="18900000">
            <a:off x="11752780" y="1484729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5">
            <a:extLst>
              <a:ext uri="{FF2B5EF4-FFF2-40B4-BE49-F238E27FC236}">
                <a16:creationId xmlns:a16="http://schemas.microsoft.com/office/drawing/2014/main" id="{BA55CA6E-A05B-B0C1-8F96-BE30FC6F57D9}"/>
              </a:ext>
            </a:extLst>
          </p:cNvPr>
          <p:cNvSpPr/>
          <p:nvPr/>
        </p:nvSpPr>
        <p:spPr>
          <a:xfrm rot="18900000">
            <a:off x="11558945" y="1164257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A7BEA-E9BD-601B-619B-7349ECA8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D685B-F0A7-37D0-E5BD-952BAFD3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E7812-1FE0-0EC8-BDA6-BAFF0EEA7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71B-743F-40F8-8271-57EE9D4FE1B1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61FC2-A59C-2A08-00B4-ED08BFAF9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1E90A-A5E1-D522-C9E3-583A80BBE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37;p3">
            <a:extLst>
              <a:ext uri="{FF2B5EF4-FFF2-40B4-BE49-F238E27FC236}">
                <a16:creationId xmlns:a16="http://schemas.microsoft.com/office/drawing/2014/main" id="{B2C83C2C-AA06-99A8-D88A-6BAD7809974E}"/>
              </a:ext>
            </a:extLst>
          </p:cNvPr>
          <p:cNvSpPr txBox="1"/>
          <p:nvPr/>
        </p:nvSpPr>
        <p:spPr>
          <a:xfrm>
            <a:off x="9859761" y="6633502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;p3">
            <a:extLst>
              <a:ext uri="{FF2B5EF4-FFF2-40B4-BE49-F238E27FC236}">
                <a16:creationId xmlns:a16="http://schemas.microsoft.com/office/drawing/2014/main" id="{809F1CC5-5FBF-A5B4-2AEF-ACB7BB6F0067}"/>
              </a:ext>
            </a:extLst>
          </p:cNvPr>
          <p:cNvSpPr/>
          <p:nvPr/>
        </p:nvSpPr>
        <p:spPr>
          <a:xfrm>
            <a:off x="-2438851" y="-2139619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9" name="Google Shape;39;p3">
            <a:extLst>
              <a:ext uri="{FF2B5EF4-FFF2-40B4-BE49-F238E27FC236}">
                <a16:creationId xmlns:a16="http://schemas.microsoft.com/office/drawing/2014/main" id="{668FB2F6-9034-B177-3841-80659480CC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67" b="3357"/>
          <a:stretch/>
        </p:blipFill>
        <p:spPr>
          <a:xfrm rot="3913033">
            <a:off x="-3274013" y="396822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0;p3">
            <a:extLst>
              <a:ext uri="{FF2B5EF4-FFF2-40B4-BE49-F238E27FC236}">
                <a16:creationId xmlns:a16="http://schemas.microsoft.com/office/drawing/2014/main" id="{84B5DCB6-EDB5-0B68-07F1-EA70BB0B150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147" t="2372" r="8248"/>
          <a:stretch/>
        </p:blipFill>
        <p:spPr>
          <a:xfrm rot="14673605">
            <a:off x="10411601" y="2222337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1;p3">
            <a:extLst>
              <a:ext uri="{FF2B5EF4-FFF2-40B4-BE49-F238E27FC236}">
                <a16:creationId xmlns:a16="http://schemas.microsoft.com/office/drawing/2014/main" id="{0AD43B66-CFAB-8F25-785D-01D9C2C035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293937" y="3229551"/>
            <a:ext cx="3919544" cy="360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2;p3">
            <a:extLst>
              <a:ext uri="{FF2B5EF4-FFF2-40B4-BE49-F238E27FC236}">
                <a16:creationId xmlns:a16="http://schemas.microsoft.com/office/drawing/2014/main" id="{C3FB4E31-8EA9-29AC-438C-1DBB9919CA23}"/>
              </a:ext>
            </a:extLst>
          </p:cNvPr>
          <p:cNvSpPr/>
          <p:nvPr/>
        </p:nvSpPr>
        <p:spPr>
          <a:xfrm>
            <a:off x="-2044709" y="-1745477"/>
            <a:ext cx="3244167" cy="324416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13" name="Google Shape;43;p3">
            <a:extLst>
              <a:ext uri="{FF2B5EF4-FFF2-40B4-BE49-F238E27FC236}">
                <a16:creationId xmlns:a16="http://schemas.microsoft.com/office/drawing/2014/main" id="{83EC011F-E836-7622-B6AD-493814684A0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7446"/>
          <a:stretch/>
        </p:blipFill>
        <p:spPr>
          <a:xfrm>
            <a:off x="5860788" y="551635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;p3">
            <a:extLst>
              <a:ext uri="{FF2B5EF4-FFF2-40B4-BE49-F238E27FC236}">
                <a16:creationId xmlns:a16="http://schemas.microsoft.com/office/drawing/2014/main" id="{6586DD00-3B0F-7A37-F096-5E1D3A7736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1004" t="5653" r="10261"/>
          <a:stretch/>
        </p:blipFill>
        <p:spPr>
          <a:xfrm>
            <a:off x="10992545" y="2264305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5;p3">
            <a:extLst>
              <a:ext uri="{FF2B5EF4-FFF2-40B4-BE49-F238E27FC236}">
                <a16:creationId xmlns:a16="http://schemas.microsoft.com/office/drawing/2014/main" id="{6E8E70AB-A0B5-4F9A-14B1-006832DC9C88}"/>
              </a:ext>
            </a:extLst>
          </p:cNvPr>
          <p:cNvSpPr/>
          <p:nvPr/>
        </p:nvSpPr>
        <p:spPr>
          <a:xfrm rot="18900000">
            <a:off x="552614" y="312299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6;p3">
            <a:extLst>
              <a:ext uri="{FF2B5EF4-FFF2-40B4-BE49-F238E27FC236}">
                <a16:creationId xmlns:a16="http://schemas.microsoft.com/office/drawing/2014/main" id="{CDE5116F-C5D5-DC5B-3B40-6158AB3AC17E}"/>
              </a:ext>
            </a:extLst>
          </p:cNvPr>
          <p:cNvSpPr/>
          <p:nvPr/>
        </p:nvSpPr>
        <p:spPr>
          <a:xfrm rot="18900000">
            <a:off x="358780" y="2802522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;p3">
            <a:extLst>
              <a:ext uri="{FF2B5EF4-FFF2-40B4-BE49-F238E27FC236}">
                <a16:creationId xmlns:a16="http://schemas.microsoft.com/office/drawing/2014/main" id="{26CA2413-2CE1-02B4-A2EA-0EA12A0653F2}"/>
              </a:ext>
            </a:extLst>
          </p:cNvPr>
          <p:cNvSpPr/>
          <p:nvPr/>
        </p:nvSpPr>
        <p:spPr>
          <a:xfrm rot="18900000">
            <a:off x="713164" y="577227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8;p3">
            <a:extLst>
              <a:ext uri="{FF2B5EF4-FFF2-40B4-BE49-F238E27FC236}">
                <a16:creationId xmlns:a16="http://schemas.microsoft.com/office/drawing/2014/main" id="{81A6C730-BF99-E03A-9EA1-DE555A9E8EAA}"/>
              </a:ext>
            </a:extLst>
          </p:cNvPr>
          <p:cNvSpPr/>
          <p:nvPr/>
        </p:nvSpPr>
        <p:spPr>
          <a:xfrm>
            <a:off x="1021457" y="2763503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49;p3">
            <a:extLst>
              <a:ext uri="{FF2B5EF4-FFF2-40B4-BE49-F238E27FC236}">
                <a16:creationId xmlns:a16="http://schemas.microsoft.com/office/drawing/2014/main" id="{81842733-98C5-2D9E-D110-52A03CC45025}"/>
              </a:ext>
            </a:extLst>
          </p:cNvPr>
          <p:cNvSpPr/>
          <p:nvPr/>
        </p:nvSpPr>
        <p:spPr>
          <a:xfrm rot="18900000">
            <a:off x="11262604" y="1041216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0;p3">
            <a:extLst>
              <a:ext uri="{FF2B5EF4-FFF2-40B4-BE49-F238E27FC236}">
                <a16:creationId xmlns:a16="http://schemas.microsoft.com/office/drawing/2014/main" id="{2AA31207-D373-D148-C07D-B503EC357AD9}"/>
              </a:ext>
            </a:extLst>
          </p:cNvPr>
          <p:cNvSpPr/>
          <p:nvPr/>
        </p:nvSpPr>
        <p:spPr>
          <a:xfrm rot="18900000">
            <a:off x="11315214" y="1363882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1;p3">
            <a:extLst>
              <a:ext uri="{FF2B5EF4-FFF2-40B4-BE49-F238E27FC236}">
                <a16:creationId xmlns:a16="http://schemas.microsoft.com/office/drawing/2014/main" id="{B4EACA6B-D803-1892-6231-7C3BD60031A9}"/>
              </a:ext>
            </a:extLst>
          </p:cNvPr>
          <p:cNvSpPr/>
          <p:nvPr/>
        </p:nvSpPr>
        <p:spPr>
          <a:xfrm rot="18900000">
            <a:off x="618968" y="609688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53;p3">
            <a:extLst>
              <a:ext uri="{FF2B5EF4-FFF2-40B4-BE49-F238E27FC236}">
                <a16:creationId xmlns:a16="http://schemas.microsoft.com/office/drawing/2014/main" id="{EDA833F6-F369-E770-7E35-7154DD68EF45}"/>
              </a:ext>
            </a:extLst>
          </p:cNvPr>
          <p:cNvSpPr/>
          <p:nvPr/>
        </p:nvSpPr>
        <p:spPr>
          <a:xfrm rot="3166859">
            <a:off x="10783555" y="5078149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4;p3">
            <a:extLst>
              <a:ext uri="{FF2B5EF4-FFF2-40B4-BE49-F238E27FC236}">
                <a16:creationId xmlns:a16="http://schemas.microsoft.com/office/drawing/2014/main" id="{6B351D3E-C050-89B1-63B5-9D3767CB84A6}"/>
              </a:ext>
            </a:extLst>
          </p:cNvPr>
          <p:cNvSpPr/>
          <p:nvPr/>
        </p:nvSpPr>
        <p:spPr>
          <a:xfrm rot="3166859">
            <a:off x="11172790" y="5467383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5;p3">
            <a:extLst>
              <a:ext uri="{FF2B5EF4-FFF2-40B4-BE49-F238E27FC236}">
                <a16:creationId xmlns:a16="http://schemas.microsoft.com/office/drawing/2014/main" id="{0DE3F7A8-8E85-F763-6CF9-F2DF29EE74FC}"/>
              </a:ext>
            </a:extLst>
          </p:cNvPr>
          <p:cNvSpPr/>
          <p:nvPr/>
        </p:nvSpPr>
        <p:spPr>
          <a:xfrm rot="18900000">
            <a:off x="11249073" y="219841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56;p3">
            <a:extLst>
              <a:ext uri="{FF2B5EF4-FFF2-40B4-BE49-F238E27FC236}">
                <a16:creationId xmlns:a16="http://schemas.microsoft.com/office/drawing/2014/main" id="{141A6A77-075A-4C3B-041F-E7E9B0F92536}"/>
              </a:ext>
            </a:extLst>
          </p:cNvPr>
          <p:cNvSpPr/>
          <p:nvPr/>
        </p:nvSpPr>
        <p:spPr>
          <a:xfrm>
            <a:off x="11058446" y="4327032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26" name="Google Shape;57;p3">
            <a:extLst>
              <a:ext uri="{FF2B5EF4-FFF2-40B4-BE49-F238E27FC236}">
                <a16:creationId xmlns:a16="http://schemas.microsoft.com/office/drawing/2014/main" id="{F513FB18-63C1-D73B-9EAC-9EAC6CDE691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7597" y="5969056"/>
            <a:ext cx="470425" cy="62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91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s.mcielectronics.cl/2022/12/06/como-funciona-el-sensor-ultrasonico-hc-sr04-y-como-se-conecta-con-arduino/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eckel12/arduino-new-ping/wiki/Hom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s.mcielectronics.cl/2022/12/06/como-funciona-el-sensor-ultrasonico-hc-sr04-y-como-se-conecta-con-arduino/" TargetMode="External"/><Relationship Id="rId2" Type="http://schemas.openxmlformats.org/officeDocument/2006/relationships/hyperlink" Target="https://bitbucket.org/teckel12/arduino-new-ping/wiki/Hom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iberdrola.com/inovacao/tecnologia-lif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ursos.mcielectronics.cl/2022/12/06/como-funciona-el-sensor-ultrasonico-hc-sr04-y-como-se-conecta-con-arduin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s.mcielectronics.cl/2022/12/06/como-funciona-el-sensor-ultrasonico-hc-sr04-y-como-se-conecta-con-arduino/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87" y="2268537"/>
            <a:ext cx="11701826" cy="2852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6000" dirty="0"/>
              <a:t>Redes Sem Fio e Internet das Coisas</a:t>
            </a:r>
            <a:br>
              <a:rPr lang="pt-BR" sz="6000" dirty="0"/>
            </a:br>
            <a:r>
              <a:rPr lang="pt-BR" sz="6000" dirty="0"/>
              <a:t>A02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7694468" y="6322001"/>
            <a:ext cx="2049895" cy="4390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Andrey Bessa</a:t>
            </a:r>
          </a:p>
        </p:txBody>
      </p:sp>
    </p:spTree>
    <p:extLst>
      <p:ext uri="{BB962C8B-B14F-4D97-AF65-F5344CB8AC3E}">
        <p14:creationId xmlns:p14="http://schemas.microsoft.com/office/powerpoint/2010/main" val="38458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3C2A82-B611-B197-00B9-94401026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05" y="826210"/>
            <a:ext cx="6300786" cy="48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6BB1B1-C26D-75B4-9FEA-1BA51623EC81}"/>
              </a:ext>
            </a:extLst>
          </p:cNvPr>
          <p:cNvSpPr txBox="1"/>
          <p:nvPr/>
        </p:nvSpPr>
        <p:spPr>
          <a:xfrm>
            <a:off x="7410450" y="3589245"/>
            <a:ext cx="4781550" cy="2004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Se esses pulsos forem refletidos de volta, o sinal do pino de eco cai, assim que o sinal é recebido. </a:t>
            </a:r>
          </a:p>
          <a:p>
            <a:pPr algn="just">
              <a:lnSpc>
                <a:spcPct val="150000"/>
              </a:lnSpc>
            </a:pPr>
            <a:endParaRPr lang="pt-PT" dirty="0">
              <a:solidFill>
                <a:srgbClr val="999999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Isso gera um pulso cuja largura varia de </a:t>
            </a:r>
            <a:r>
              <a:rPr lang="pt-PT" b="1" dirty="0"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150 μs a 25 ms</a:t>
            </a:r>
            <a:r>
              <a:rPr lang="pt-PT" dirty="0"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, dependendo do tempo que leva para receber o sinal.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A5B9D2-19B6-A40C-0CA4-05049D51F0A2}"/>
              </a:ext>
            </a:extLst>
          </p:cNvPr>
          <p:cNvSpPr txBox="1"/>
          <p:nvPr/>
        </p:nvSpPr>
        <p:spPr>
          <a:xfrm>
            <a:off x="1638300" y="5546015"/>
            <a:ext cx="9810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MCIElectronics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 Como funciona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el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sensor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ultrasónico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HC-SR04 y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cómo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se conecta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con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Arduino. Disponível em: </a:t>
            </a:r>
            <a:r>
              <a:rPr lang="pt-BR" b="0" i="0" u="sng" dirty="0">
                <a:effectLst/>
                <a:latin typeface="Söhne"/>
                <a:hlinkClick r:id="rId3"/>
              </a:rPr>
              <a:t>https://cursos.mcielectronics.cl/2022/12/06/como-funciona-el-sensor-ultrasonico-hc-sr04-y-como-se-conecta-con-arduino/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860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8B5DF7F-7F40-2A99-2D5D-24ED8D388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" t="6015" r="3271" b="6201"/>
          <a:stretch/>
        </p:blipFill>
        <p:spPr bwMode="auto">
          <a:xfrm>
            <a:off x="904875" y="1181100"/>
            <a:ext cx="1028700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77710C3-9039-3F2F-E748-A17D443F157D}"/>
              </a:ext>
            </a:extLst>
          </p:cNvPr>
          <p:cNvSpPr txBox="1"/>
          <p:nvPr/>
        </p:nvSpPr>
        <p:spPr>
          <a:xfrm>
            <a:off x="1647825" y="5686426"/>
            <a:ext cx="8896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Bitbucket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 Arduino New Ping Wiki. Disponível em: </a:t>
            </a:r>
            <a:r>
              <a:rPr lang="pt-BR" b="0" i="0" u="sng" dirty="0">
                <a:effectLst/>
                <a:latin typeface="Söhne"/>
                <a:hlinkClick r:id="rId3"/>
              </a:rPr>
              <a:t>https://bitbucket.org/teckel12/</a:t>
            </a:r>
            <a:r>
              <a:rPr lang="pt-BR" b="0" i="0" u="sng" dirty="0" err="1">
                <a:effectLst/>
                <a:latin typeface="Söhne"/>
                <a:hlinkClick r:id="rId3"/>
              </a:rPr>
              <a:t>arduino</a:t>
            </a:r>
            <a:r>
              <a:rPr lang="pt-BR" b="0" i="0" u="sng" dirty="0">
                <a:effectLst/>
                <a:latin typeface="Söhne"/>
                <a:hlinkClick r:id="rId3"/>
              </a:rPr>
              <a:t>-new-</a:t>
            </a:r>
            <a:r>
              <a:rPr lang="pt-BR" b="0" i="0" u="sng" dirty="0" err="1">
                <a:effectLst/>
                <a:latin typeface="Söhne"/>
                <a:hlinkClick r:id="rId3"/>
              </a:rPr>
              <a:t>ping</a:t>
            </a:r>
            <a:r>
              <a:rPr lang="pt-BR" b="0" i="0" u="sng" dirty="0">
                <a:effectLst/>
                <a:latin typeface="Söhne"/>
                <a:hlinkClick r:id="rId3"/>
              </a:rPr>
              <a:t>/wiki/Home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55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D4BB27EC-FE57-11DE-EE57-3DF9D6135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639" y="764381"/>
            <a:ext cx="11488260" cy="52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3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CEB0E53-59D6-57ED-A102-CDC1F742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79" y="0"/>
            <a:ext cx="4919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1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11C0222-943B-36D8-AE4B-68E5F70A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021" y="323850"/>
            <a:ext cx="10339911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456" y="907138"/>
            <a:ext cx="9849087" cy="1470025"/>
          </a:xfrm>
        </p:spPr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type="subTitle" idx="1"/>
          </p:nvPr>
        </p:nvSpPr>
        <p:spPr>
          <a:xfrm>
            <a:off x="932507" y="2190940"/>
            <a:ext cx="10088035" cy="3024910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222222"/>
                </a:solidFill>
                <a:effectLst/>
                <a:latin typeface="Helvetica Neue"/>
              </a:rPr>
              <a:t>Bitbucket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Helvetica Neue"/>
              </a:rPr>
              <a:t>Arduino New Ping Wiki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</a:rPr>
              <a:t>. Disponível em: 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  <a:hlinkClick r:id="rId2"/>
              </a:rPr>
              <a:t>https://bitbucket.org/teckel12/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Helvetica Neue"/>
                <a:hlinkClick r:id="rId2"/>
              </a:rPr>
              <a:t>arduino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  <a:hlinkClick r:id="rId2"/>
              </a:rPr>
              <a:t>-new-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Helvetica Neue"/>
                <a:hlinkClick r:id="rId2"/>
              </a:rPr>
              <a:t>ping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  <a:hlinkClick r:id="rId2"/>
              </a:rPr>
              <a:t>/wiki/Home.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</a:rPr>
              <a:t> Acesso em: 14 jul. 2023.</a:t>
            </a:r>
          </a:p>
          <a:p>
            <a:pPr marL="0" indent="0" algn="just">
              <a:lnSpc>
                <a:spcPct val="120000"/>
              </a:lnSpc>
            </a:pPr>
            <a:endParaRPr lang="pt-BR" sz="2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2100" dirty="0" err="1">
                <a:solidFill>
                  <a:srgbClr val="222222"/>
                </a:solidFill>
                <a:latin typeface="Helvetica Neue"/>
              </a:rPr>
              <a:t>MCIElectronics</a:t>
            </a:r>
            <a:r>
              <a:rPr lang="pt-BR" sz="2100" dirty="0">
                <a:solidFill>
                  <a:srgbClr val="222222"/>
                </a:solidFill>
                <a:latin typeface="Helvetica Neue"/>
              </a:rPr>
              <a:t>. </a:t>
            </a:r>
            <a:r>
              <a:rPr lang="pt-BR" sz="2100" b="1" dirty="0">
                <a:solidFill>
                  <a:srgbClr val="222222"/>
                </a:solidFill>
                <a:latin typeface="Helvetica Neue"/>
              </a:rPr>
              <a:t>Como funciona </a:t>
            </a:r>
            <a:r>
              <a:rPr lang="pt-BR" sz="2100" b="1" dirty="0" err="1">
                <a:solidFill>
                  <a:srgbClr val="222222"/>
                </a:solidFill>
                <a:latin typeface="Helvetica Neue"/>
              </a:rPr>
              <a:t>el</a:t>
            </a:r>
            <a:r>
              <a:rPr lang="pt-BR" sz="2100" b="1" dirty="0">
                <a:solidFill>
                  <a:srgbClr val="222222"/>
                </a:solidFill>
                <a:latin typeface="Helvetica Neue"/>
              </a:rPr>
              <a:t> sensor </a:t>
            </a:r>
            <a:r>
              <a:rPr lang="pt-BR" sz="2100" b="1" dirty="0" err="1">
                <a:solidFill>
                  <a:srgbClr val="222222"/>
                </a:solidFill>
                <a:latin typeface="Helvetica Neue"/>
              </a:rPr>
              <a:t>ultrasónico</a:t>
            </a:r>
            <a:r>
              <a:rPr lang="pt-BR" sz="2100" b="1" dirty="0">
                <a:solidFill>
                  <a:srgbClr val="222222"/>
                </a:solidFill>
                <a:latin typeface="Helvetica Neue"/>
              </a:rPr>
              <a:t> HC-SR04 y </a:t>
            </a:r>
            <a:r>
              <a:rPr lang="pt-BR" sz="2100" b="1" dirty="0" err="1">
                <a:solidFill>
                  <a:srgbClr val="222222"/>
                </a:solidFill>
                <a:latin typeface="Helvetica Neue"/>
              </a:rPr>
              <a:t>cómo</a:t>
            </a:r>
            <a:r>
              <a:rPr lang="pt-BR" sz="2100" b="1" dirty="0">
                <a:solidFill>
                  <a:srgbClr val="222222"/>
                </a:solidFill>
                <a:latin typeface="Helvetica Neue"/>
              </a:rPr>
              <a:t> se conecta </a:t>
            </a:r>
            <a:r>
              <a:rPr lang="pt-BR" sz="2100" b="1" dirty="0" err="1">
                <a:solidFill>
                  <a:srgbClr val="222222"/>
                </a:solidFill>
                <a:latin typeface="Helvetica Neue"/>
              </a:rPr>
              <a:t>con</a:t>
            </a:r>
            <a:r>
              <a:rPr lang="pt-BR" sz="2100" b="1" dirty="0">
                <a:solidFill>
                  <a:srgbClr val="222222"/>
                </a:solidFill>
                <a:latin typeface="Helvetica Neue"/>
              </a:rPr>
              <a:t> Arduino</a:t>
            </a:r>
            <a:r>
              <a:rPr lang="pt-BR" sz="2100" dirty="0">
                <a:solidFill>
                  <a:srgbClr val="222222"/>
                </a:solidFill>
                <a:latin typeface="Helvetica Neue"/>
              </a:rPr>
              <a:t>. Disponível em: </a:t>
            </a:r>
            <a:r>
              <a:rPr lang="pt-BR" sz="2100" dirty="0">
                <a:solidFill>
                  <a:srgbClr val="222222"/>
                </a:solidFill>
                <a:latin typeface="Helvetica Neue"/>
                <a:hlinkClick r:id="rId3"/>
              </a:rPr>
              <a:t>https://cursos.mcielectronics.cl/2022/12/06/como-funciona-el-sensor-ultrasonico-hc-sr04-y-como-se-conecta-con-arduino/. </a:t>
            </a:r>
            <a:r>
              <a:rPr lang="pt-BR" sz="2100" dirty="0">
                <a:solidFill>
                  <a:srgbClr val="222222"/>
                </a:solidFill>
                <a:latin typeface="Helvetica Neue"/>
              </a:rPr>
              <a:t>Acesso em: </a:t>
            </a:r>
            <a:r>
              <a:rPr lang="pt-BR" sz="2400" b="0" i="0" dirty="0">
                <a:solidFill>
                  <a:srgbClr val="222222"/>
                </a:solidFill>
                <a:effectLst/>
                <a:latin typeface="Helvetica Neue"/>
              </a:rPr>
              <a:t>14 jul. 2023.</a:t>
            </a:r>
          </a:p>
          <a:p>
            <a:pPr marL="0" indent="0" algn="just">
              <a:lnSpc>
                <a:spcPct val="120000"/>
              </a:lnSpc>
            </a:pPr>
            <a:endParaRPr lang="pt-BR" sz="24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</a:rPr>
              <a:t>IBERDROLA. </a:t>
            </a:r>
            <a:r>
              <a:rPr lang="pt-BR" sz="2000" b="1" i="0" dirty="0" err="1">
                <a:solidFill>
                  <a:srgbClr val="222222"/>
                </a:solidFill>
                <a:effectLst/>
                <a:latin typeface="Helvetica Neue"/>
              </a:rPr>
              <a:t>Li-Fi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</a:rPr>
              <a:t>: internet à velocidade da luz. Internet à velocidade da luz. 2020. Iberdrola, S.A.. Disponível em: 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  <a:hlinkClick r:id="rId4"/>
              </a:rPr>
              <a:t>https://www.iberdrola.com/inovacao/tecnologia-lifi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Helvetica Neue"/>
              </a:rPr>
              <a:t> Acesso em: 05 out. 2020.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9594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9FA9206F-49D3-9549-C5E0-861059BD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872" y="1135434"/>
            <a:ext cx="5050256" cy="4587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65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0047AAF6-B744-8006-9D8D-93163905BAA9}"/>
              </a:ext>
            </a:extLst>
          </p:cNvPr>
          <p:cNvSpPr/>
          <p:nvPr/>
        </p:nvSpPr>
        <p:spPr>
          <a:xfrm>
            <a:off x="6096000" y="2391508"/>
            <a:ext cx="2757854" cy="290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DE5AC6-B097-905D-322F-9B2D45A0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673" y="1356360"/>
            <a:ext cx="5514934" cy="4169447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B9220BFA-ED3E-D7C1-BB51-E20875C62E67}"/>
              </a:ext>
            </a:extLst>
          </p:cNvPr>
          <p:cNvGrpSpPr/>
          <p:nvPr/>
        </p:nvGrpSpPr>
        <p:grpSpPr>
          <a:xfrm>
            <a:off x="496670" y="1941510"/>
            <a:ext cx="6096000" cy="2962275"/>
            <a:chOff x="496670" y="1941510"/>
            <a:chExt cx="6096000" cy="29622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1E27898-55F5-1AAD-512C-E0E8F65D0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70" y="1941510"/>
              <a:ext cx="6096000" cy="2962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2D482AE-7EF4-17C8-862A-EB1E73F5AFE7}"/>
                </a:ext>
              </a:extLst>
            </p:cNvPr>
            <p:cNvSpPr/>
            <p:nvPr/>
          </p:nvSpPr>
          <p:spPr>
            <a:xfrm>
              <a:off x="2152650" y="1941510"/>
              <a:ext cx="4219575" cy="125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5407EA-CD9F-41B9-3ADC-BD47B215F768}"/>
                </a:ext>
              </a:extLst>
            </p:cNvPr>
            <p:cNvSpPr/>
            <p:nvPr/>
          </p:nvSpPr>
          <p:spPr>
            <a:xfrm rot="5400000">
              <a:off x="5385591" y="2651917"/>
              <a:ext cx="1563690" cy="142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97B0274-D7CA-65EA-A486-92B845AD2A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65" t="3590" r="52210" b="88452"/>
            <a:stretch/>
          </p:blipFill>
          <p:spPr bwMode="auto">
            <a:xfrm>
              <a:off x="3148019" y="2047875"/>
              <a:ext cx="495300" cy="235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99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0047AAF6-B744-8006-9D8D-93163905BAA9}"/>
              </a:ext>
            </a:extLst>
          </p:cNvPr>
          <p:cNvSpPr/>
          <p:nvPr/>
        </p:nvSpPr>
        <p:spPr>
          <a:xfrm>
            <a:off x="6096000" y="2391508"/>
            <a:ext cx="2757854" cy="290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794267-33A6-7094-5314-2FAD0CCBC67C}"/>
              </a:ext>
            </a:extLst>
          </p:cNvPr>
          <p:cNvSpPr txBox="1"/>
          <p:nvPr/>
        </p:nvSpPr>
        <p:spPr>
          <a:xfrm>
            <a:off x="542192" y="5139051"/>
            <a:ext cx="60974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1" dirty="0">
                <a:solidFill>
                  <a:srgbClr val="999999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Resistores pull-up são resistores que tem por objetivo garantir que o processador sempre receba o nível lógico </a:t>
            </a:r>
            <a:r>
              <a:rPr lang="pt-BR" b="1" i="0" dirty="0">
                <a:solidFill>
                  <a:srgbClr val="00979C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HIGH</a:t>
            </a:r>
            <a:r>
              <a:rPr lang="pt-BR" b="0" i="1" dirty="0">
                <a:solidFill>
                  <a:srgbClr val="999999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, na ausência de um sinal de entrada</a:t>
            </a: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0C99B6C-4087-7BAB-452B-C26FA444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09" y="738588"/>
            <a:ext cx="3267075" cy="3324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6073F3C-CF7E-ECB2-F558-769D84FF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693" y="2762213"/>
            <a:ext cx="3330475" cy="368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C520EC1-93C9-30F8-537F-13EED9F31288}"/>
              </a:ext>
            </a:extLst>
          </p:cNvPr>
          <p:cNvSpPr/>
          <p:nvPr/>
        </p:nvSpPr>
        <p:spPr>
          <a:xfrm>
            <a:off x="8663713" y="750624"/>
            <a:ext cx="1380071" cy="51944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Pull-Up </a:t>
            </a:r>
            <a:b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Botão solto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A3511A3-134D-3A01-5C9F-7CC5DF5AEDD8}"/>
              </a:ext>
            </a:extLst>
          </p:cNvPr>
          <p:cNvSpPr/>
          <p:nvPr/>
        </p:nvSpPr>
        <p:spPr>
          <a:xfrm>
            <a:off x="9803424" y="2766556"/>
            <a:ext cx="2129650" cy="51944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Pull-Up </a:t>
            </a:r>
            <a:b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Botão pressionado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05A82-4F04-44CA-A9B4-558CF6FE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9" y="1945572"/>
            <a:ext cx="60960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9B3E142-E178-CB9F-9570-150197F86634}"/>
              </a:ext>
            </a:extLst>
          </p:cNvPr>
          <p:cNvSpPr/>
          <p:nvPr/>
        </p:nvSpPr>
        <p:spPr>
          <a:xfrm>
            <a:off x="725562" y="1208213"/>
            <a:ext cx="4625975" cy="23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2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794267-33A6-7094-5314-2FAD0CCBC67C}"/>
              </a:ext>
            </a:extLst>
          </p:cNvPr>
          <p:cNvSpPr txBox="1"/>
          <p:nvPr/>
        </p:nvSpPr>
        <p:spPr>
          <a:xfrm>
            <a:off x="542192" y="5135693"/>
            <a:ext cx="60974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1" dirty="0">
                <a:solidFill>
                  <a:srgbClr val="999999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Resistores pull-down são resistores que tem por objetivo garantir que o processador sempre receba o nível lógico </a:t>
            </a:r>
            <a:r>
              <a:rPr lang="pt-BR" b="1" i="0" dirty="0">
                <a:solidFill>
                  <a:srgbClr val="00979C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LOW</a:t>
            </a:r>
            <a:r>
              <a:rPr lang="pt-BR" b="0" i="1" dirty="0">
                <a:solidFill>
                  <a:srgbClr val="999999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, na ausência de um sinal de entrada</a:t>
            </a: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079" name="Imagem 2078">
            <a:extLst>
              <a:ext uri="{FF2B5EF4-FFF2-40B4-BE49-F238E27FC236}">
                <a16:creationId xmlns:a16="http://schemas.microsoft.com/office/drawing/2014/main" id="{8BD16EC6-8FF5-412E-B602-7C8D22C7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89" y="738588"/>
            <a:ext cx="3267075" cy="3324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80" name="Imagem 2079">
            <a:extLst>
              <a:ext uri="{FF2B5EF4-FFF2-40B4-BE49-F238E27FC236}">
                <a16:creationId xmlns:a16="http://schemas.microsoft.com/office/drawing/2014/main" id="{636E1022-169C-EEB3-C3BC-AED8C6AB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693" y="2762213"/>
            <a:ext cx="3330475" cy="368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81" name="Retângulo: Cantos Arredondados 2080">
            <a:extLst>
              <a:ext uri="{FF2B5EF4-FFF2-40B4-BE49-F238E27FC236}">
                <a16:creationId xmlns:a16="http://schemas.microsoft.com/office/drawing/2014/main" id="{D51AB8CD-FA15-604E-1825-0F790F2EE081}"/>
              </a:ext>
            </a:extLst>
          </p:cNvPr>
          <p:cNvSpPr/>
          <p:nvPr/>
        </p:nvSpPr>
        <p:spPr>
          <a:xfrm>
            <a:off x="10608697" y="2762213"/>
            <a:ext cx="1380071" cy="51944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Pull-Down </a:t>
            </a:r>
            <a:b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Botão solto</a:t>
            </a:r>
          </a:p>
        </p:txBody>
      </p:sp>
      <p:sp>
        <p:nvSpPr>
          <p:cNvPr id="2082" name="Retângulo: Cantos Arredondados 2081">
            <a:extLst>
              <a:ext uri="{FF2B5EF4-FFF2-40B4-BE49-F238E27FC236}">
                <a16:creationId xmlns:a16="http://schemas.microsoft.com/office/drawing/2014/main" id="{26293B88-4B4A-A540-1627-533F5EFEF525}"/>
              </a:ext>
            </a:extLst>
          </p:cNvPr>
          <p:cNvSpPr/>
          <p:nvPr/>
        </p:nvSpPr>
        <p:spPr>
          <a:xfrm>
            <a:off x="7838425" y="795452"/>
            <a:ext cx="2129650" cy="51944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Pull-Down</a:t>
            </a:r>
            <a:b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Botão pressionado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7816B7F-B278-1BED-0D47-015882A6C80A}"/>
              </a:ext>
            </a:extLst>
          </p:cNvPr>
          <p:cNvGrpSpPr/>
          <p:nvPr/>
        </p:nvGrpSpPr>
        <p:grpSpPr>
          <a:xfrm>
            <a:off x="496472" y="1947862"/>
            <a:ext cx="6096000" cy="3119990"/>
            <a:chOff x="542192" y="1947862"/>
            <a:chExt cx="6096000" cy="3119990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6199DC04-8E99-C7EC-698D-3F04300E7E99}"/>
                </a:ext>
              </a:extLst>
            </p:cNvPr>
            <p:cNvSpPr/>
            <p:nvPr/>
          </p:nvSpPr>
          <p:spPr>
            <a:xfrm>
              <a:off x="6153151" y="4812876"/>
              <a:ext cx="457200" cy="254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1E27898-55F5-1AAD-512C-E0E8F65D0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192" y="1947862"/>
              <a:ext cx="6096000" cy="2962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C55F224-27FD-40FD-080B-8E2252966DCD}"/>
                </a:ext>
              </a:extLst>
            </p:cNvPr>
            <p:cNvSpPr/>
            <p:nvPr/>
          </p:nvSpPr>
          <p:spPr>
            <a:xfrm>
              <a:off x="2444262" y="4730262"/>
              <a:ext cx="457200" cy="254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4BF2BE6-E3C8-4300-582D-07E46C4A7CAD}"/>
                </a:ext>
              </a:extLst>
            </p:cNvPr>
            <p:cNvSpPr/>
            <p:nvPr/>
          </p:nvSpPr>
          <p:spPr>
            <a:xfrm>
              <a:off x="2749061" y="4623838"/>
              <a:ext cx="3511061" cy="361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D49FAD42-EA97-E098-C0F0-DFFE84CD5E3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90825" y="4497366"/>
              <a:ext cx="3695700" cy="360384"/>
            </a:xfrm>
            <a:prstGeom prst="bentConnector3">
              <a:avLst>
                <a:gd name="adj1" fmla="val 99227"/>
              </a:avLst>
            </a:prstGeom>
            <a:ln w="10033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5" name="Retângulo 2074">
              <a:extLst>
                <a:ext uri="{FF2B5EF4-FFF2-40B4-BE49-F238E27FC236}">
                  <a16:creationId xmlns:a16="http://schemas.microsoft.com/office/drawing/2014/main" id="{E883FD59-5260-FEDD-7B8D-C9FAB9EA90CB}"/>
                </a:ext>
              </a:extLst>
            </p:cNvPr>
            <p:cNvSpPr/>
            <p:nvPr/>
          </p:nvSpPr>
          <p:spPr>
            <a:xfrm rot="5400000">
              <a:off x="6216834" y="4117702"/>
              <a:ext cx="3600" cy="13096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67" name="Conector: Angulado 2066">
              <a:extLst>
                <a:ext uri="{FF2B5EF4-FFF2-40B4-BE49-F238E27FC236}">
                  <a16:creationId xmlns:a16="http://schemas.microsoft.com/office/drawing/2014/main" id="{78A917D2-C034-9204-4545-B7BFA816C37F}"/>
                </a:ext>
              </a:extLst>
            </p:cNvPr>
            <p:cNvCxnSpPr>
              <a:cxnSpLocks/>
              <a:stCxn id="2075" idx="3"/>
            </p:cNvCxnSpPr>
            <p:nvPr/>
          </p:nvCxnSpPr>
          <p:spPr>
            <a:xfrm rot="5400000">
              <a:off x="4107178" y="2618807"/>
              <a:ext cx="545279" cy="3677634"/>
            </a:xfrm>
            <a:prstGeom prst="bentConnector2">
              <a:avLst/>
            </a:prstGeom>
            <a:ln w="952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43130BEF-4A5E-12CF-D82B-213B09D42F65}"/>
                </a:ext>
              </a:extLst>
            </p:cNvPr>
            <p:cNvCxnSpPr>
              <a:cxnSpLocks/>
            </p:cNvCxnSpPr>
            <p:nvPr/>
          </p:nvCxnSpPr>
          <p:spPr>
            <a:xfrm>
              <a:off x="6446114" y="4169412"/>
              <a:ext cx="0" cy="114300"/>
            </a:xfrm>
            <a:prstGeom prst="line">
              <a:avLst/>
            </a:prstGeom>
            <a:ln w="9779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58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D61F4B-48F3-B0BD-7980-18EA8095D5D5}"/>
              </a:ext>
            </a:extLst>
          </p:cNvPr>
          <p:cNvSpPr txBox="1"/>
          <p:nvPr/>
        </p:nvSpPr>
        <p:spPr>
          <a:xfrm>
            <a:off x="6682151" y="1432262"/>
            <a:ext cx="46860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sz="2000" dirty="0"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 Arduino possui resistores pull-up em seus pinos.</a:t>
            </a:r>
          </a:p>
          <a:p>
            <a:pPr algn="just"/>
            <a:br>
              <a:rPr lang="pt-BR" altLang="pt-BR" sz="2000" dirty="0"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lang="pt-BR" altLang="pt-BR" sz="2000" dirty="0"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Para acessar esses resistores, é necessário atribuir essa função ao Pino desejado.</a:t>
            </a:r>
          </a:p>
          <a:p>
            <a:pPr algn="just"/>
            <a:endParaRPr lang="pt-BR" altLang="pt-BR" sz="2000" dirty="0">
              <a:solidFill>
                <a:srgbClr val="999999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just"/>
            <a:r>
              <a:rPr lang="pt-BR" altLang="pt-BR" sz="2000" dirty="0"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Em geral aprendemos que os pinos podem ser:</a:t>
            </a:r>
          </a:p>
          <a:p>
            <a:pPr algn="just"/>
            <a:br>
              <a:rPr lang="pt-BR" altLang="pt-BR" sz="2000" dirty="0"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kumimoji="0" lang="pt-BR" altLang="pt-BR" sz="2000" b="0" u="none" strike="noStrike" cap="none" normalizeH="0" baseline="0" dirty="0">
                <a:ln>
                  <a:noFill/>
                </a:ln>
                <a:solidFill>
                  <a:srgbClr val="00979C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INPUT</a:t>
            </a:r>
            <a:r>
              <a:rPr lang="pt-BR" altLang="pt-BR" sz="2000" dirty="0"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kumimoji="0" lang="pt-BR" altLang="pt-BR" sz="2000" b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 </a:t>
            </a:r>
            <a:r>
              <a:rPr kumimoji="0" lang="pt-BR" altLang="pt-BR" sz="2000" b="0" u="none" strike="noStrike" cap="none" normalizeH="0" baseline="0" dirty="0">
                <a:ln>
                  <a:noFill/>
                </a:ln>
                <a:solidFill>
                  <a:srgbClr val="00979C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OUTPUT</a:t>
            </a:r>
            <a:r>
              <a:rPr lang="pt-BR" altLang="pt-BR" sz="2000" dirty="0"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, porém ele pode ser também </a:t>
            </a:r>
            <a:r>
              <a:rPr lang="pt-BR" altLang="pt-BR" sz="2000" dirty="0">
                <a:solidFill>
                  <a:srgbClr val="00979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INPUT_PULLUP.</a:t>
            </a:r>
            <a:endParaRPr lang="pt-BR" sz="2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07D5A13-F7C3-56F8-D9CD-D74B4B45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D4EB0F6-578B-322E-1D02-4468EDC77814}"/>
              </a:ext>
            </a:extLst>
          </p:cNvPr>
          <p:cNvGrpSpPr/>
          <p:nvPr/>
        </p:nvGrpSpPr>
        <p:grpSpPr>
          <a:xfrm>
            <a:off x="492076" y="1947863"/>
            <a:ext cx="6096000" cy="2906715"/>
            <a:chOff x="537796" y="1947863"/>
            <a:chExt cx="6096000" cy="290671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1E27898-55F5-1AAD-512C-E0E8F65D02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94"/>
            <a:stretch/>
          </p:blipFill>
          <p:spPr bwMode="auto">
            <a:xfrm>
              <a:off x="537796" y="1947863"/>
              <a:ext cx="6096000" cy="2843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80E1481-6493-5ABE-FFDE-B066DEFEE08B}"/>
                </a:ext>
              </a:extLst>
            </p:cNvPr>
            <p:cNvSpPr/>
            <p:nvPr/>
          </p:nvSpPr>
          <p:spPr>
            <a:xfrm>
              <a:off x="6338934" y="4185477"/>
              <a:ext cx="246506" cy="613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BA9911D-4A5B-3E5F-0114-37FB945444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46" t="80870" r="67800" b="12700"/>
            <a:stretch/>
          </p:blipFill>
          <p:spPr bwMode="auto">
            <a:xfrm>
              <a:off x="2309812" y="4343400"/>
              <a:ext cx="423863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939DA4E-8BEA-8F0C-500C-B6BED12CE540}"/>
                </a:ext>
              </a:extLst>
            </p:cNvPr>
            <p:cNvSpPr/>
            <p:nvPr/>
          </p:nvSpPr>
          <p:spPr>
            <a:xfrm rot="5400000">
              <a:off x="2304491" y="4425394"/>
              <a:ext cx="321242" cy="537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0589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C46912-4D40-38B2-8D3C-886A318F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3" y="0"/>
            <a:ext cx="106882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7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144EF15-D627-355E-7479-5E07F98C0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9175" y="888471"/>
            <a:ext cx="5393649" cy="465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F1D03B-FE6D-384C-3460-73390EBD90A7}"/>
              </a:ext>
            </a:extLst>
          </p:cNvPr>
          <p:cNvSpPr txBox="1"/>
          <p:nvPr/>
        </p:nvSpPr>
        <p:spPr>
          <a:xfrm>
            <a:off x="1638300" y="5507915"/>
            <a:ext cx="9810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MCIElectronics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 Como funciona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el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sensor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ultrasónico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HC-SR04 y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cómo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se conecta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con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Arduino. Disponível em: </a:t>
            </a:r>
            <a:r>
              <a:rPr lang="pt-BR" b="0" i="0" u="sng" dirty="0">
                <a:effectLst/>
                <a:latin typeface="Söhne"/>
                <a:hlinkClick r:id="rId4"/>
              </a:rPr>
              <a:t>https://cursos.mcielectronics.cl/2022/12/06/como-funciona-el-sensor-ultrasonico-hc-sr04-y-como-se-conecta-con-arduino/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5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D3B9CDF-87B5-6B39-EB84-015D0061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835735"/>
            <a:ext cx="6275579" cy="48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CD5270-79A1-2EE6-3209-6B667644B37C}"/>
              </a:ext>
            </a:extLst>
          </p:cNvPr>
          <p:cNvSpPr txBox="1"/>
          <p:nvPr/>
        </p:nvSpPr>
        <p:spPr>
          <a:xfrm>
            <a:off x="7391401" y="3579720"/>
            <a:ext cx="4718242" cy="16812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lnSpc>
                <a:spcPct val="150000"/>
              </a:lnSpc>
              <a:defRPr>
                <a:solidFill>
                  <a:srgbClr val="999999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Se esses pulsos não forem refletidos, o sinal de eco se esgota e cai após </a:t>
            </a:r>
            <a:r>
              <a:rPr lang="pt-BR" b="1" dirty="0"/>
              <a:t>38 ms (38 milissegundos)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Portanto, um pulso de </a:t>
            </a:r>
            <a:r>
              <a:rPr lang="pt-BR" b="1" dirty="0"/>
              <a:t>38 ms </a:t>
            </a:r>
            <a:r>
              <a:rPr lang="pt-BR" dirty="0"/>
              <a:t>indica que não há obstrução dentro do alcance do sensor.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B57050-1D14-FB11-CC11-7FB1B4876A69}"/>
              </a:ext>
            </a:extLst>
          </p:cNvPr>
          <p:cNvSpPr txBox="1"/>
          <p:nvPr/>
        </p:nvSpPr>
        <p:spPr>
          <a:xfrm>
            <a:off x="1638300" y="5546015"/>
            <a:ext cx="9810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MCIElectronics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 Como funciona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el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sensor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ultrasónico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HC-SR04 y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cómo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se conecta </a:t>
            </a:r>
            <a:r>
              <a:rPr lang="pt-B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con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Arduino. Disponível em: </a:t>
            </a:r>
            <a:r>
              <a:rPr lang="pt-BR" b="0" i="0" u="sng" dirty="0">
                <a:effectLst/>
                <a:latin typeface="Söhne"/>
                <a:hlinkClick r:id="rId3"/>
              </a:rPr>
              <a:t>https://cursos.mcielectronics.cl/2022/12/06/como-funciona-el-sensor-ultrasonico-hc-sr04-y-como-se-conecta-con-arduino/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62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D380C1E0-B84D-4FDA-837B-7F2689C4F512}" vid="{D1F6D77E-7199-49AC-968F-62832C7B7E00}"/>
    </a:ext>
  </a:extLst>
</a:theme>
</file>

<file path=ppt/theme/theme2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2503</TotalTime>
  <Words>444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Meiryo</vt:lpstr>
      <vt:lpstr>Arial</vt:lpstr>
      <vt:lpstr>Calibri</vt:lpstr>
      <vt:lpstr>Calibri Light</vt:lpstr>
      <vt:lpstr>Helvetica Neue</vt:lpstr>
      <vt:lpstr>Söhne</vt:lpstr>
      <vt:lpstr>Verdana</vt:lpstr>
      <vt:lpstr>Tema1</vt:lpstr>
      <vt:lpstr>2_Personalizar design</vt:lpstr>
      <vt:lpstr>Personalizar design</vt:lpstr>
      <vt:lpstr>Redes Sem Fio e Internet das Coisas A02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Bibliogradia</dc:title>
  <dc:creator>celso carvalho</dc:creator>
  <cp:lastModifiedBy>Andrey Ruben Ribeiro Bessa</cp:lastModifiedBy>
  <cp:revision>60</cp:revision>
  <dcterms:created xsi:type="dcterms:W3CDTF">2019-03-29T14:07:32Z</dcterms:created>
  <dcterms:modified xsi:type="dcterms:W3CDTF">2023-07-14T20:52:55Z</dcterms:modified>
</cp:coreProperties>
</file>