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</p:sldMasterIdLst>
  <p:notesMasterIdLst>
    <p:notesMasterId r:id="rId15"/>
  </p:notesMasterIdLst>
  <p:sldIdLst>
    <p:sldId id="284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98" r:id="rId12"/>
    <p:sldId id="257" r:id="rId13"/>
    <p:sldId id="30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ED850-ED3B-444B-9C28-A3601A1A0970}" v="72" dt="2023-07-18T00:53:14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Bessa" userId="f385c16ceb043d3c" providerId="LiveId" clId="{EF2ED850-ED3B-444B-9C28-A3601A1A0970}"/>
    <pc:docChg chg="undo custSel addSld delSld modSld sldOrd">
      <pc:chgData name="Andrey Bessa" userId="f385c16ceb043d3c" providerId="LiveId" clId="{EF2ED850-ED3B-444B-9C28-A3601A1A0970}" dt="2023-07-18T00:53:14.024" v="452"/>
      <pc:docMkLst>
        <pc:docMk/>
      </pc:docMkLst>
      <pc:sldChg chg="modSp mod">
        <pc:chgData name="Andrey Bessa" userId="f385c16ceb043d3c" providerId="LiveId" clId="{EF2ED850-ED3B-444B-9C28-A3601A1A0970}" dt="2023-07-17T21:35:49.890" v="256" actId="120"/>
        <pc:sldMkLst>
          <pc:docMk/>
          <pc:sldMk cId="1295941148" sldId="257"/>
        </pc:sldMkLst>
        <pc:spChg chg="mod">
          <ac:chgData name="Andrey Bessa" userId="f385c16ceb043d3c" providerId="LiveId" clId="{EF2ED850-ED3B-444B-9C28-A3601A1A0970}" dt="2023-07-17T21:35:49.890" v="256" actId="120"/>
          <ac:spMkLst>
            <pc:docMk/>
            <pc:sldMk cId="1295941148" sldId="257"/>
            <ac:spMk id="3" creationId="{00000000-0000-0000-0000-000000000000}"/>
          </ac:spMkLst>
        </pc:spChg>
      </pc:sldChg>
      <pc:sldChg chg="modSp mod">
        <pc:chgData name="Andrey Bessa" userId="f385c16ceb043d3c" providerId="LiveId" clId="{EF2ED850-ED3B-444B-9C28-A3601A1A0970}" dt="2023-07-17T20:58:23.176" v="1" actId="20577"/>
        <pc:sldMkLst>
          <pc:docMk/>
          <pc:sldMk cId="3845847367" sldId="284"/>
        </pc:sldMkLst>
        <pc:spChg chg="mod">
          <ac:chgData name="Andrey Bessa" userId="f385c16ceb043d3c" providerId="LiveId" clId="{EF2ED850-ED3B-444B-9C28-A3601A1A0970}" dt="2023-07-17T20:58:23.176" v="1" actId="20577"/>
          <ac:spMkLst>
            <pc:docMk/>
            <pc:sldMk cId="3845847367" sldId="284"/>
            <ac:spMk id="2" creationId="{00000000-0000-0000-0000-000000000000}"/>
          </ac:spMkLst>
        </pc:spChg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4126575684" sldId="291"/>
        </pc:sldMkLst>
      </pc:sldChg>
      <pc:sldChg chg="addSp delSp modSp mod setBg modAnim">
        <pc:chgData name="Andrey Bessa" userId="f385c16ceb043d3c" providerId="LiveId" clId="{EF2ED850-ED3B-444B-9C28-A3601A1A0970}" dt="2023-07-17T21:29:17.232" v="213"/>
        <pc:sldMkLst>
          <pc:docMk/>
          <pc:sldMk cId="1196511322" sldId="292"/>
        </pc:sldMkLst>
        <pc:spChg chg="add mod">
          <ac:chgData name="Andrey Bessa" userId="f385c16ceb043d3c" providerId="LiveId" clId="{EF2ED850-ED3B-444B-9C28-A3601A1A0970}" dt="2023-07-17T21:08:12.119" v="67" actId="1076"/>
          <ac:spMkLst>
            <pc:docMk/>
            <pc:sldMk cId="1196511322" sldId="292"/>
            <ac:spMk id="4" creationId="{34C55C97-AA58-C654-BEAD-BD6A1FF4EF78}"/>
          </ac:spMkLst>
        </pc:spChg>
        <pc:picChg chg="add mod modCrop">
          <ac:chgData name="Andrey Bessa" userId="f385c16ceb043d3c" providerId="LiveId" clId="{EF2ED850-ED3B-444B-9C28-A3601A1A0970}" dt="2023-07-17T21:02:37.988" v="43" actId="732"/>
          <ac:picMkLst>
            <pc:docMk/>
            <pc:sldMk cId="1196511322" sldId="292"/>
            <ac:picMk id="2" creationId="{357C186B-5DE5-1838-BDE7-EAA821E56DCF}"/>
          </ac:picMkLst>
        </pc:picChg>
        <pc:picChg chg="add mod">
          <ac:chgData name="Andrey Bessa" userId="f385c16ceb043d3c" providerId="LiveId" clId="{EF2ED850-ED3B-444B-9C28-A3601A1A0970}" dt="2023-07-17T21:27:07.407" v="187"/>
          <ac:picMkLst>
            <pc:docMk/>
            <pc:sldMk cId="1196511322" sldId="292"/>
            <ac:picMk id="5" creationId="{C0B99EE1-7FFE-66DC-7FF0-EFAD6F5D31FF}"/>
          </ac:picMkLst>
        </pc:picChg>
        <pc:picChg chg="del">
          <ac:chgData name="Andrey Bessa" userId="f385c16ceb043d3c" providerId="LiveId" clId="{EF2ED850-ED3B-444B-9C28-A3601A1A0970}" dt="2023-07-17T20:58:26.862" v="2" actId="478"/>
          <ac:picMkLst>
            <pc:docMk/>
            <pc:sldMk cId="1196511322" sldId="292"/>
            <ac:picMk id="17" creationId="{9FA9206F-49D3-9549-C5E0-861059BD9FCF}"/>
          </ac:picMkLst>
        </pc:picChg>
        <pc:picChg chg="add mod">
          <ac:chgData name="Andrey Bessa" userId="f385c16ceb043d3c" providerId="LiveId" clId="{EF2ED850-ED3B-444B-9C28-A3601A1A0970}" dt="2023-07-17T21:08:17.089" v="69" actId="1076"/>
          <ac:picMkLst>
            <pc:docMk/>
            <pc:sldMk cId="1196511322" sldId="292"/>
            <ac:picMk id="1026" creationId="{76203DD5-97B8-0203-D391-D002922B8DFC}"/>
          </ac:picMkLst>
        </pc:picChg>
        <pc:picChg chg="add mod">
          <ac:chgData name="Andrey Bessa" userId="f385c16ceb043d3c" providerId="LiveId" clId="{EF2ED850-ED3B-444B-9C28-A3601A1A0970}" dt="2023-07-17T21:08:14.707" v="68" actId="1076"/>
          <ac:picMkLst>
            <pc:docMk/>
            <pc:sldMk cId="1196511322" sldId="292"/>
            <ac:picMk id="1028" creationId="{0A586DA5-F76A-748A-0824-F907ADB4FF6E}"/>
          </ac:picMkLst>
        </pc:picChg>
        <pc:cxnChg chg="add del">
          <ac:chgData name="Andrey Bessa" userId="f385c16ceb043d3c" providerId="LiveId" clId="{EF2ED850-ED3B-444B-9C28-A3601A1A0970}" dt="2023-07-17T21:00:11.632" v="25" actId="26606"/>
          <ac:cxnSpMkLst>
            <pc:docMk/>
            <pc:sldMk cId="1196511322" sldId="292"/>
            <ac:cxnSpMk id="7" creationId="{22F6364A-B358-4BEE-B158-0734D2C938D4}"/>
          </ac:cxnSpMkLst>
        </pc:cxnChg>
      </pc:sldChg>
      <pc:sldChg chg="addSp delSp modSp add mod modAnim">
        <pc:chgData name="Andrey Bessa" userId="f385c16ceb043d3c" providerId="LiveId" clId="{EF2ED850-ED3B-444B-9C28-A3601A1A0970}" dt="2023-07-17T21:28:49.706" v="207"/>
        <pc:sldMkLst>
          <pc:docMk/>
          <pc:sldMk cId="2866492194" sldId="293"/>
        </pc:sldMkLst>
        <pc:spChg chg="del">
          <ac:chgData name="Andrey Bessa" userId="f385c16ceb043d3c" providerId="LiveId" clId="{EF2ED850-ED3B-444B-9C28-A3601A1A0970}" dt="2023-07-17T21:15:36.734" v="146" actId="478"/>
          <ac:spMkLst>
            <pc:docMk/>
            <pc:sldMk cId="2866492194" sldId="293"/>
            <ac:spMk id="4" creationId="{34C55C97-AA58-C654-BEAD-BD6A1FF4EF78}"/>
          </ac:spMkLst>
        </pc:spChg>
        <pc:spChg chg="add del mod">
          <ac:chgData name="Andrey Bessa" userId="f385c16ceb043d3c" providerId="LiveId" clId="{EF2ED850-ED3B-444B-9C28-A3601A1A0970}" dt="2023-07-17T21:15:42.108" v="148" actId="478"/>
          <ac:spMkLst>
            <pc:docMk/>
            <pc:sldMk cId="2866492194" sldId="293"/>
            <ac:spMk id="6" creationId="{1E305891-E510-4FAC-A4A2-C43145F88446}"/>
          </ac:spMkLst>
        </pc:spChg>
        <pc:spChg chg="add mod">
          <ac:chgData name="Andrey Bessa" userId="f385c16ceb043d3c" providerId="LiveId" clId="{EF2ED850-ED3B-444B-9C28-A3601A1A0970}" dt="2023-07-17T21:15:39.534" v="147" actId="1076"/>
          <ac:spMkLst>
            <pc:docMk/>
            <pc:sldMk cId="2866492194" sldId="293"/>
            <ac:spMk id="8" creationId="{B2F5EB21-7CBD-3A2A-9C0C-67E369DAB4C1}"/>
          </ac:spMkLst>
        </pc:spChg>
        <pc:spChg chg="add mod">
          <ac:chgData name="Andrey Bessa" userId="f385c16ceb043d3c" providerId="LiveId" clId="{EF2ED850-ED3B-444B-9C28-A3601A1A0970}" dt="2023-07-17T21:28:18.883" v="201" actId="20577"/>
          <ac:spMkLst>
            <pc:docMk/>
            <pc:sldMk cId="2866492194" sldId="293"/>
            <ac:spMk id="10" creationId="{2E2545D3-FE91-DA83-0EB1-9B222FC053F4}"/>
          </ac:spMkLst>
        </pc:spChg>
        <pc:spChg chg="add mod">
          <ac:chgData name="Andrey Bessa" userId="f385c16ceb043d3c" providerId="LiveId" clId="{EF2ED850-ED3B-444B-9C28-A3601A1A0970}" dt="2023-07-17T21:28:21.133" v="202" actId="20577"/>
          <ac:spMkLst>
            <pc:docMk/>
            <pc:sldMk cId="2866492194" sldId="293"/>
            <ac:spMk id="12" creationId="{627AA522-99D9-0C6B-179C-3B39FF6F0939}"/>
          </ac:spMkLst>
        </pc:spChg>
        <pc:spChg chg="add mod">
          <ac:chgData name="Andrey Bessa" userId="f385c16ceb043d3c" providerId="LiveId" clId="{EF2ED850-ED3B-444B-9C28-A3601A1A0970}" dt="2023-07-17T21:28:24.622" v="204" actId="20577"/>
          <ac:spMkLst>
            <pc:docMk/>
            <pc:sldMk cId="2866492194" sldId="293"/>
            <ac:spMk id="14" creationId="{063A84B8-3561-4549-D39F-0682633F429B}"/>
          </ac:spMkLst>
        </pc:spChg>
        <pc:picChg chg="del">
          <ac:chgData name="Andrey Bessa" userId="f385c16ceb043d3c" providerId="LiveId" clId="{EF2ED850-ED3B-444B-9C28-A3601A1A0970}" dt="2023-07-17T21:11:35.882" v="74" actId="478"/>
          <ac:picMkLst>
            <pc:docMk/>
            <pc:sldMk cId="2866492194" sldId="293"/>
            <ac:picMk id="2" creationId="{357C186B-5DE5-1838-BDE7-EAA821E56DCF}"/>
          </ac:picMkLst>
        </pc:picChg>
        <pc:picChg chg="add mod">
          <ac:chgData name="Andrey Bessa" userId="f385c16ceb043d3c" providerId="LiveId" clId="{EF2ED850-ED3B-444B-9C28-A3601A1A0970}" dt="2023-07-17T21:18:24.696" v="166" actId="14100"/>
          <ac:picMkLst>
            <pc:docMk/>
            <pc:sldMk cId="2866492194" sldId="293"/>
            <ac:picMk id="3" creationId="{68A9F16A-D62E-E6DF-9701-3917E863EB09}"/>
          </ac:picMkLst>
        </pc:picChg>
        <pc:picChg chg="add mod">
          <ac:chgData name="Andrey Bessa" userId="f385c16ceb043d3c" providerId="LiveId" clId="{EF2ED850-ED3B-444B-9C28-A3601A1A0970}" dt="2023-07-17T21:27:10.938" v="188"/>
          <ac:picMkLst>
            <pc:docMk/>
            <pc:sldMk cId="2866492194" sldId="293"/>
            <ac:picMk id="15" creationId="{0E9B9AEE-3DC8-DE5F-080D-10E313A218E7}"/>
          </ac:picMkLst>
        </pc:picChg>
        <pc:picChg chg="del">
          <ac:chgData name="Andrey Bessa" userId="f385c16ceb043d3c" providerId="LiveId" clId="{EF2ED850-ED3B-444B-9C28-A3601A1A0970}" dt="2023-07-17T21:11:34.494" v="72" actId="478"/>
          <ac:picMkLst>
            <pc:docMk/>
            <pc:sldMk cId="2866492194" sldId="293"/>
            <ac:picMk id="1026" creationId="{76203DD5-97B8-0203-D391-D002922B8DFC}"/>
          </ac:picMkLst>
        </pc:picChg>
        <pc:picChg chg="del">
          <ac:chgData name="Andrey Bessa" userId="f385c16ceb043d3c" providerId="LiveId" clId="{EF2ED850-ED3B-444B-9C28-A3601A1A0970}" dt="2023-07-17T21:11:35.331" v="73" actId="478"/>
          <ac:picMkLst>
            <pc:docMk/>
            <pc:sldMk cId="2866492194" sldId="293"/>
            <ac:picMk id="1028" creationId="{0A586DA5-F76A-748A-0824-F907ADB4FF6E}"/>
          </ac:picMkLst>
        </pc:picChg>
      </pc:sldChg>
      <pc:sldChg chg="addSp delSp modSp add mod modAnim">
        <pc:chgData name="Andrey Bessa" userId="f385c16ceb043d3c" providerId="LiveId" clId="{EF2ED850-ED3B-444B-9C28-A3601A1A0970}" dt="2023-07-17T21:29:00.276" v="211"/>
        <pc:sldMkLst>
          <pc:docMk/>
          <pc:sldMk cId="1106872887" sldId="294"/>
        </pc:sldMkLst>
        <pc:spChg chg="add del">
          <ac:chgData name="Andrey Bessa" userId="f385c16ceb043d3c" providerId="LiveId" clId="{EF2ED850-ED3B-444B-9C28-A3601A1A0970}" dt="2023-07-17T21:26:23.002" v="179" actId="478"/>
          <ac:spMkLst>
            <pc:docMk/>
            <pc:sldMk cId="1106872887" sldId="294"/>
            <ac:spMk id="4" creationId="{AC952CC0-5BED-7BE8-F382-250A43262425}"/>
          </ac:spMkLst>
        </pc:spChg>
        <pc:spChg chg="mod">
          <ac:chgData name="Andrey Bessa" userId="f385c16ceb043d3c" providerId="LiveId" clId="{EF2ED850-ED3B-444B-9C28-A3601A1A0970}" dt="2023-07-17T21:28:09.731" v="197" actId="20577"/>
          <ac:spMkLst>
            <pc:docMk/>
            <pc:sldMk cId="1106872887" sldId="294"/>
            <ac:spMk id="10" creationId="{2E2545D3-FE91-DA83-0EB1-9B222FC053F4}"/>
          </ac:spMkLst>
        </pc:spChg>
        <pc:spChg chg="mod">
          <ac:chgData name="Andrey Bessa" userId="f385c16ceb043d3c" providerId="LiveId" clId="{EF2ED850-ED3B-444B-9C28-A3601A1A0970}" dt="2023-07-17T21:28:13.554" v="199" actId="20577"/>
          <ac:spMkLst>
            <pc:docMk/>
            <pc:sldMk cId="1106872887" sldId="294"/>
            <ac:spMk id="12" creationId="{627AA522-99D9-0C6B-179C-3B39FF6F0939}"/>
          </ac:spMkLst>
        </pc:spChg>
        <pc:spChg chg="mod">
          <ac:chgData name="Andrey Bessa" userId="f385c16ceb043d3c" providerId="LiveId" clId="{EF2ED850-ED3B-444B-9C28-A3601A1A0970}" dt="2023-07-17T21:28:06.934" v="195"/>
          <ac:spMkLst>
            <pc:docMk/>
            <pc:sldMk cId="1106872887" sldId="294"/>
            <ac:spMk id="14" creationId="{063A84B8-3561-4549-D39F-0682633F429B}"/>
          </ac:spMkLst>
        </pc:spChg>
        <pc:picChg chg="add mod">
          <ac:chgData name="Andrey Bessa" userId="f385c16ceb043d3c" providerId="LiveId" clId="{EF2ED850-ED3B-444B-9C28-A3601A1A0970}" dt="2023-07-17T21:26:54.930" v="186" actId="1076"/>
          <ac:picMkLst>
            <pc:docMk/>
            <pc:sldMk cId="1106872887" sldId="294"/>
            <ac:picMk id="6" creationId="{D792FC89-F7F6-FD0D-3300-806BAD18F765}"/>
          </ac:picMkLst>
        </pc:picChg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919927200" sldId="295"/>
        </pc:sldMkLst>
      </pc:sldChg>
      <pc:sldChg chg="addSp delSp modSp add mod delAnim">
        <pc:chgData name="Andrey Bessa" userId="f385c16ceb043d3c" providerId="LiveId" clId="{EF2ED850-ED3B-444B-9C28-A3601A1A0970}" dt="2023-07-17T21:38:22.541" v="263" actId="732"/>
        <pc:sldMkLst>
          <pc:docMk/>
          <pc:sldMk cId="3928184339" sldId="295"/>
        </pc:sldMkLst>
        <pc:spChg chg="mod">
          <ac:chgData name="Andrey Bessa" userId="f385c16ceb043d3c" providerId="LiveId" clId="{EF2ED850-ED3B-444B-9C28-A3601A1A0970}" dt="2023-07-17T21:37:55.372" v="262" actId="1076"/>
          <ac:spMkLst>
            <pc:docMk/>
            <pc:sldMk cId="3928184339" sldId="295"/>
            <ac:spMk id="8" creationId="{B2F5EB21-7CBD-3A2A-9C0C-67E369DAB4C1}"/>
          </ac:spMkLst>
        </pc:spChg>
        <pc:spChg chg="del">
          <ac:chgData name="Andrey Bessa" userId="f385c16ceb043d3c" providerId="LiveId" clId="{EF2ED850-ED3B-444B-9C28-A3601A1A0970}" dt="2023-07-17T21:37:47.370" v="259" actId="478"/>
          <ac:spMkLst>
            <pc:docMk/>
            <pc:sldMk cId="3928184339" sldId="295"/>
            <ac:spMk id="10" creationId="{2E2545D3-FE91-DA83-0EB1-9B222FC053F4}"/>
          </ac:spMkLst>
        </pc:spChg>
        <pc:spChg chg="del">
          <ac:chgData name="Andrey Bessa" userId="f385c16ceb043d3c" providerId="LiveId" clId="{EF2ED850-ED3B-444B-9C28-A3601A1A0970}" dt="2023-07-17T21:37:44.108" v="257" actId="478"/>
          <ac:spMkLst>
            <pc:docMk/>
            <pc:sldMk cId="3928184339" sldId="295"/>
            <ac:spMk id="12" creationId="{627AA522-99D9-0C6B-179C-3B39FF6F0939}"/>
          </ac:spMkLst>
        </pc:spChg>
        <pc:spChg chg="del">
          <ac:chgData name="Andrey Bessa" userId="f385c16ceb043d3c" providerId="LiveId" clId="{EF2ED850-ED3B-444B-9C28-A3601A1A0970}" dt="2023-07-17T21:37:45.660" v="258" actId="478"/>
          <ac:spMkLst>
            <pc:docMk/>
            <pc:sldMk cId="3928184339" sldId="295"/>
            <ac:spMk id="14" creationId="{063A84B8-3561-4549-D39F-0682633F429B}"/>
          </ac:spMkLst>
        </pc:spChg>
        <pc:picChg chg="del">
          <ac:chgData name="Andrey Bessa" userId="f385c16ceb043d3c" providerId="LiveId" clId="{EF2ED850-ED3B-444B-9C28-A3601A1A0970}" dt="2023-07-17T21:30:35.921" v="215" actId="478"/>
          <ac:picMkLst>
            <pc:docMk/>
            <pc:sldMk cId="3928184339" sldId="295"/>
            <ac:picMk id="3" creationId="{68A9F16A-D62E-E6DF-9701-3917E863EB09}"/>
          </ac:picMkLst>
        </pc:picChg>
        <pc:picChg chg="add mod">
          <ac:chgData name="Andrey Bessa" userId="f385c16ceb043d3c" providerId="LiveId" clId="{EF2ED850-ED3B-444B-9C28-A3601A1A0970}" dt="2023-07-17T21:38:22.541" v="263" actId="732"/>
          <ac:picMkLst>
            <pc:docMk/>
            <pc:sldMk cId="3928184339" sldId="295"/>
            <ac:picMk id="2050" creationId="{C904D375-71B5-FDB2-98F1-AFEA8D2A8B72}"/>
          </ac:picMkLst>
        </pc:picChg>
      </pc:sldChg>
      <pc:sldChg chg="addSp delSp modSp add mod">
        <pc:chgData name="Andrey Bessa" userId="f385c16ceb043d3c" providerId="LiveId" clId="{EF2ED850-ED3B-444B-9C28-A3601A1A0970}" dt="2023-07-17T21:46:06.761" v="379" actId="14100"/>
        <pc:sldMkLst>
          <pc:docMk/>
          <pc:sldMk cId="2913512195" sldId="296"/>
        </pc:sldMkLst>
        <pc:spChg chg="add mod">
          <ac:chgData name="Andrey Bessa" userId="f385c16ceb043d3c" providerId="LiveId" clId="{EF2ED850-ED3B-444B-9C28-A3601A1A0970}" dt="2023-07-17T21:42:13.751" v="322" actId="1036"/>
          <ac:spMkLst>
            <pc:docMk/>
            <pc:sldMk cId="2913512195" sldId="296"/>
            <ac:spMk id="4" creationId="{5DB81DCE-1568-13D5-9BE0-272231C6C369}"/>
          </ac:spMkLst>
        </pc:spChg>
        <pc:spChg chg="del">
          <ac:chgData name="Andrey Bessa" userId="f385c16ceb043d3c" providerId="LiveId" clId="{EF2ED850-ED3B-444B-9C28-A3601A1A0970}" dt="2023-07-17T21:39:00.164" v="266" actId="478"/>
          <ac:spMkLst>
            <pc:docMk/>
            <pc:sldMk cId="2913512195" sldId="296"/>
            <ac:spMk id="8" creationId="{B2F5EB21-7CBD-3A2A-9C0C-67E369DAB4C1}"/>
          </ac:spMkLst>
        </pc:spChg>
        <pc:graphicFrameChg chg="add mod modGraphic">
          <ac:chgData name="Andrey Bessa" userId="f385c16ceb043d3c" providerId="LiveId" clId="{EF2ED850-ED3B-444B-9C28-A3601A1A0970}" dt="2023-07-17T21:46:06.761" v="379" actId="14100"/>
          <ac:graphicFrameMkLst>
            <pc:docMk/>
            <pc:sldMk cId="2913512195" sldId="296"/>
            <ac:graphicFrameMk id="2" creationId="{1775E690-C751-830C-093A-D753111028D0}"/>
          </ac:graphicFrameMkLst>
        </pc:graphicFrameChg>
        <pc:picChg chg="del">
          <ac:chgData name="Andrey Bessa" userId="f385c16ceb043d3c" providerId="LiveId" clId="{EF2ED850-ED3B-444B-9C28-A3601A1A0970}" dt="2023-07-17T21:38:58.620" v="265" actId="478"/>
          <ac:picMkLst>
            <pc:docMk/>
            <pc:sldMk cId="2913512195" sldId="296"/>
            <ac:picMk id="2050" creationId="{C904D375-71B5-FDB2-98F1-AFEA8D2A8B72}"/>
          </ac:picMkLst>
        </pc:picChg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3837927805" sldId="296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2497585414" sldId="297"/>
        </pc:sldMkLst>
      </pc:sldChg>
      <pc:sldChg chg="addSp delSp modSp add mod">
        <pc:chgData name="Andrey Bessa" userId="f385c16ceb043d3c" providerId="LiveId" clId="{EF2ED850-ED3B-444B-9C28-A3601A1A0970}" dt="2023-07-17T21:48:46.415" v="444" actId="207"/>
        <pc:sldMkLst>
          <pc:docMk/>
          <pc:sldMk cId="2957911757" sldId="297"/>
        </pc:sldMkLst>
        <pc:spChg chg="mod">
          <ac:chgData name="Andrey Bessa" userId="f385c16ceb043d3c" providerId="LiveId" clId="{EF2ED850-ED3B-444B-9C28-A3601A1A0970}" dt="2023-07-17T21:48:46.415" v="444" actId="207"/>
          <ac:spMkLst>
            <pc:docMk/>
            <pc:sldMk cId="2957911757" sldId="297"/>
            <ac:spMk id="4" creationId="{5DB81DCE-1568-13D5-9BE0-272231C6C369}"/>
          </ac:spMkLst>
        </pc:spChg>
        <pc:spChg chg="add del mod">
          <ac:chgData name="Andrey Bessa" userId="f385c16ceb043d3c" providerId="LiveId" clId="{EF2ED850-ED3B-444B-9C28-A3601A1A0970}" dt="2023-07-17T21:48:09.950" v="437" actId="22"/>
          <ac:spMkLst>
            <pc:docMk/>
            <pc:sldMk cId="2957911757" sldId="297"/>
            <ac:spMk id="5" creationId="{49588DD7-31A6-9401-DB30-B70B3806924A}"/>
          </ac:spMkLst>
        </pc:spChg>
        <pc:spChg chg="add del mod">
          <ac:chgData name="Andrey Bessa" userId="f385c16ceb043d3c" providerId="LiveId" clId="{EF2ED850-ED3B-444B-9C28-A3601A1A0970}" dt="2023-07-17T21:48:09.184" v="434" actId="22"/>
          <ac:spMkLst>
            <pc:docMk/>
            <pc:sldMk cId="2957911757" sldId="297"/>
            <ac:spMk id="8" creationId="{F5E26B32-2B7E-DE1B-8AD8-8FDEE81A9168}"/>
          </ac:spMkLst>
        </pc:spChg>
        <pc:graphicFrameChg chg="mod modGraphic">
          <ac:chgData name="Andrey Bessa" userId="f385c16ceb043d3c" providerId="LiveId" clId="{EF2ED850-ED3B-444B-9C28-A3601A1A0970}" dt="2023-07-17T21:46:26.158" v="382" actId="14100"/>
          <ac:graphicFrameMkLst>
            <pc:docMk/>
            <pc:sldMk cId="2957911757" sldId="297"/>
            <ac:graphicFrameMk id="2" creationId="{1775E690-C751-830C-093A-D753111028D0}"/>
          </ac:graphicFrameMkLst>
        </pc:graphicFrameChg>
      </pc:sldChg>
      <pc:sldChg chg="add ord">
        <pc:chgData name="Andrey Bessa" userId="f385c16ceb043d3c" providerId="LiveId" clId="{EF2ED850-ED3B-444B-9C28-A3601A1A0970}" dt="2023-07-17T21:48:52.166" v="446"/>
        <pc:sldMkLst>
          <pc:docMk/>
          <pc:sldMk cId="4073759480" sldId="298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1490561969" sldId="299"/>
        </pc:sldMkLst>
      </pc:sldChg>
      <pc:sldChg chg="modSp add mod">
        <pc:chgData name="Andrey Bessa" userId="f385c16ceb043d3c" providerId="LiveId" clId="{EF2ED850-ED3B-444B-9C28-A3601A1A0970}" dt="2023-07-17T21:48:30.707" v="443" actId="207"/>
        <pc:sldMkLst>
          <pc:docMk/>
          <pc:sldMk cId="2769425219" sldId="299"/>
        </pc:sldMkLst>
        <pc:spChg chg="mod">
          <ac:chgData name="Andrey Bessa" userId="f385c16ceb043d3c" providerId="LiveId" clId="{EF2ED850-ED3B-444B-9C28-A3601A1A0970}" dt="2023-07-17T21:48:30.707" v="443" actId="207"/>
          <ac:spMkLst>
            <pc:docMk/>
            <pc:sldMk cId="2769425219" sldId="299"/>
            <ac:spMk id="4" creationId="{5DB81DCE-1568-13D5-9BE0-272231C6C369}"/>
          </ac:spMkLst>
        </pc:spChg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605895187" sldId="300"/>
        </pc:sldMkLst>
      </pc:sldChg>
      <pc:sldChg chg="addSp delSp modSp add mod">
        <pc:chgData name="Andrey Bessa" userId="f385c16ceb043d3c" providerId="LiveId" clId="{EF2ED850-ED3B-444B-9C28-A3601A1A0970}" dt="2023-07-18T00:53:14.024" v="452"/>
        <pc:sldMkLst>
          <pc:docMk/>
          <pc:sldMk cId="4045814121" sldId="300"/>
        </pc:sldMkLst>
        <pc:spChg chg="del">
          <ac:chgData name="Andrey Bessa" userId="f385c16ceb043d3c" providerId="LiveId" clId="{EF2ED850-ED3B-444B-9C28-A3601A1A0970}" dt="2023-07-18T00:53:09.302" v="449" actId="478"/>
          <ac:spMkLst>
            <pc:docMk/>
            <pc:sldMk cId="4045814121" sldId="300"/>
            <ac:spMk id="2" creationId="{00000000-0000-0000-0000-000000000000}"/>
          </ac:spMkLst>
        </pc:spChg>
        <pc:spChg chg="del">
          <ac:chgData name="Andrey Bessa" userId="f385c16ceb043d3c" providerId="LiveId" clId="{EF2ED850-ED3B-444B-9C28-A3601A1A0970}" dt="2023-07-18T00:53:07.650" v="448" actId="478"/>
          <ac:spMkLst>
            <pc:docMk/>
            <pc:sldMk cId="4045814121" sldId="300"/>
            <ac:spMk id="3" creationId="{00000000-0000-0000-0000-000000000000}"/>
          </ac:spMkLst>
        </pc:spChg>
        <pc:spChg chg="add del mod">
          <ac:chgData name="Andrey Bessa" userId="f385c16ceb043d3c" providerId="LiveId" clId="{EF2ED850-ED3B-444B-9C28-A3601A1A0970}" dt="2023-07-18T00:53:11.474" v="451" actId="478"/>
          <ac:spMkLst>
            <pc:docMk/>
            <pc:sldMk cId="4045814121" sldId="300"/>
            <ac:spMk id="5" creationId="{6053A963-F0A0-FF98-F7D0-8C0C43B4C607}"/>
          </ac:spMkLst>
        </pc:spChg>
        <pc:spChg chg="add del mod">
          <ac:chgData name="Andrey Bessa" userId="f385c16ceb043d3c" providerId="LiveId" clId="{EF2ED850-ED3B-444B-9C28-A3601A1A0970}" dt="2023-07-18T00:53:10.681" v="450" actId="478"/>
          <ac:spMkLst>
            <pc:docMk/>
            <pc:sldMk cId="4045814121" sldId="300"/>
            <ac:spMk id="7" creationId="{B6C0A709-D4DD-A6AD-EBC9-C1172ADB976A}"/>
          </ac:spMkLst>
        </pc:spChg>
        <pc:picChg chg="add">
          <ac:chgData name="Andrey Bessa" userId="f385c16ceb043d3c" providerId="LiveId" clId="{EF2ED850-ED3B-444B-9C28-A3601A1A0970}" dt="2023-07-18T00:53:14.024" v="452"/>
          <ac:picMkLst>
            <pc:docMk/>
            <pc:sldMk cId="4045814121" sldId="300"/>
            <ac:picMk id="1026" creationId="{0ACBACEC-DB2C-7734-0815-11BB00229DB9}"/>
          </ac:picMkLst>
        </pc:picChg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2298831093" sldId="301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995820722" sldId="302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714552335" sldId="303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4247622818" sldId="304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3468605592" sldId="305"/>
        </pc:sldMkLst>
      </pc:sldChg>
      <pc:sldChg chg="del">
        <pc:chgData name="Andrey Bessa" userId="f385c16ceb043d3c" providerId="LiveId" clId="{EF2ED850-ED3B-444B-9C28-A3601A1A0970}" dt="2023-07-17T21:11:29.665" v="70" actId="47"/>
        <pc:sldMkLst>
          <pc:docMk/>
          <pc:sldMk cId="2903412534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8DD3-53B7-4798-8855-76FF3D477B89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147DF-88A4-4CDB-BC5C-BD2ECEE33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608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7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340-5E73-4AFA-83D4-4E956D6A5D88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1867" smtClean="0"/>
              <a:pPr/>
              <a:t>‹nº›</a:t>
            </a:fld>
            <a:endParaRPr lang="pt-BR" sz="1867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16050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554973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567" b="3357"/>
          <a:stretch/>
        </p:blipFill>
        <p:spPr>
          <a:xfrm>
            <a:off x="-1422873" y="-2244139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0147" t="2372" r="8248"/>
          <a:stretch/>
        </p:blipFill>
        <p:spPr>
          <a:xfrm>
            <a:off x="7003097" y="5584371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2325947" y="1736059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67809" y="1892830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1004" t="5653" r="10261"/>
          <a:stretch/>
        </p:blipFill>
        <p:spPr>
          <a:xfrm>
            <a:off x="5460046" y="557898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2510373" y="6738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074198" y="35239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502593" y="603663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699614" y="561866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39235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063555" y="1489999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1262604" y="805361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1315214" y="1128027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605418" y="594327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9856" b="27693"/>
          <a:stretch/>
        </p:blipFill>
        <p:spPr>
          <a:xfrm>
            <a:off x="3192229" y="5997700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5766" y="5712861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438851" y="-369635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044709" y="24507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30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7597" y="6049916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7446"/>
          <a:stretch/>
        </p:blipFill>
        <p:spPr>
          <a:xfrm>
            <a:off x="5846812" y="356659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51038" y="5953703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76531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5860788" y="55163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7597" y="5969056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9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-makerzone.com/article/35/servo-motor-ep1-servo-motor-%E0%B8%84%E0%B8%B7%E0%B8%AD%E0%B8%AD%E0%B8%B0%E0%B9%84%E0%B8%A3-%E0%B9%83%E0%B8%8A%E0%B9%89%E0%B8%87%E0%B8%B2%E0%B8%99%E0%B8%A2%E0%B8%B1%E0%B8%87%E0%B9%84%E0%B8%87" TargetMode="External"/><Relationship Id="rId2" Type="http://schemas.openxmlformats.org/officeDocument/2006/relationships/hyperlink" Target="https://fabacademy.org/2019/labs/oshanghai/students/pamela-arana/stage_2.html.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rojecthub.arduino.cc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fabacademy.org/2019/labs/oshanghai/students/pamela-arana/stage_2.html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-makerzone.com/article/35/servo-motor-ep1-servo-motor-%E0%B8%84%E0%B8%B7%E0%B8%AD%E0%B8%AD%E0%B8%B0%E0%B9%84%E0%B8%A3-%E0%B9%83%E0%B8%8A%E0%B9%89%E0%B8%87%E0%B8%B2%E0%B8%99%E0%B8%A2%E0%B8%B1%E0%B8%87%E0%B9%84%E0%B8%8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-makerzone.com/article/35/servo-motor-ep1-servo-motor-%E0%B8%84%E0%B8%B7%E0%B8%AD%E0%B8%AD%E0%B8%B0%E0%B9%84%E0%B8%A3-%E0%B9%83%E0%B8%8A%E0%B9%89%E0%B8%87%E0%B8%B2%E0%B8%99%E0%B8%A2%E0%B8%B1%E0%B8%87%E0%B9%84%E0%B8%8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jecthub.arduino.c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87" y="2268537"/>
            <a:ext cx="11701826" cy="2852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/>
              <a:t>Redes Sem Fio e Internet das Coisas</a:t>
            </a:r>
            <a:br>
              <a:rPr lang="pt-BR" sz="6000" dirty="0"/>
            </a:br>
            <a:r>
              <a:rPr lang="pt-BR" sz="6000" dirty="0"/>
              <a:t>A03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7694468" y="6322001"/>
            <a:ext cx="2049895" cy="4390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Andrey Bessa</a:t>
            </a:r>
          </a:p>
        </p:txBody>
      </p:sp>
    </p:spTree>
    <p:extLst>
      <p:ext uri="{BB962C8B-B14F-4D97-AF65-F5344CB8AC3E}">
        <p14:creationId xmlns:p14="http://schemas.microsoft.com/office/powerpoint/2010/main" val="38458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456" y="907138"/>
            <a:ext cx="9849087" cy="1470025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>
          <a:xfrm>
            <a:off x="932507" y="2190939"/>
            <a:ext cx="10088035" cy="3558011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ARANA, Pamela.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</a:rPr>
              <a:t>Stage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 2. Disponível em: 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https://fabacademy.org/2019/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  <a:hlinkClick r:id="rId2"/>
              </a:rPr>
              <a:t>labs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/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  <a:hlinkClick r:id="rId2"/>
              </a:rPr>
              <a:t>oshanghai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/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  <a:hlinkClick r:id="rId2"/>
              </a:rPr>
              <a:t>students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/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  <a:hlinkClick r:id="rId2"/>
              </a:rPr>
              <a:t>pamela-arana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/stage_2.html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. Acesso em: 17 jul. 2023.</a:t>
            </a:r>
          </a:p>
          <a:p>
            <a:pPr marL="0" indent="0" algn="l">
              <a:lnSpc>
                <a:spcPct val="120000"/>
              </a:lnSpc>
            </a:pPr>
            <a:endParaRPr lang="pt-BR" sz="2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2100" dirty="0">
                <a:solidFill>
                  <a:srgbClr val="222222"/>
                </a:solidFill>
                <a:latin typeface="Helvetica Neue"/>
              </a:rPr>
              <a:t>ARDUINO MAKERZONE. Servo Motor EP1: Servo Motor </a:t>
            </a:r>
            <a:r>
              <a:rPr lang="th-TH" sz="2100" dirty="0">
                <a:solidFill>
                  <a:srgbClr val="222222"/>
                </a:solidFill>
                <a:latin typeface="Helvetica Neue"/>
              </a:rPr>
              <a:t>ถึงไง? การใช้งาน และการควบคุม [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Servo Motor EP1: Servo Motor, </a:t>
            </a:r>
            <a:r>
              <a:rPr lang="pt-BR" sz="2100" dirty="0" err="1">
                <a:solidFill>
                  <a:srgbClr val="222222"/>
                </a:solidFill>
                <a:latin typeface="Helvetica Neue"/>
              </a:rPr>
              <a:t>how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 </a:t>
            </a:r>
            <a:r>
              <a:rPr lang="pt-BR" sz="2100" dirty="0" err="1">
                <a:solidFill>
                  <a:srgbClr val="222222"/>
                </a:solidFill>
                <a:latin typeface="Helvetica Neue"/>
              </a:rPr>
              <a:t>to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 use and </a:t>
            </a:r>
            <a:r>
              <a:rPr lang="pt-BR" sz="2100" dirty="0" err="1">
                <a:solidFill>
                  <a:srgbClr val="222222"/>
                </a:solidFill>
                <a:latin typeface="Helvetica Neue"/>
              </a:rPr>
              <a:t>control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]. Disponível em: </a:t>
            </a:r>
            <a:r>
              <a:rPr lang="pt-BR" sz="2000" dirty="0">
                <a:solidFill>
                  <a:srgbClr val="222222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http://www.arduino-makerzone.com/</a:t>
            </a:r>
            <a:r>
              <a:rPr lang="pt-BR" sz="2000" dirty="0" err="1">
                <a:solidFill>
                  <a:srgbClr val="222222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pt-BR" sz="2000" dirty="0">
                <a:solidFill>
                  <a:srgbClr val="222222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/35/servo-motor-ep1-servo-motor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. Acesso em: 17 jul. 2023.</a:t>
            </a:r>
          </a:p>
          <a:p>
            <a:pPr marL="0" indent="0" algn="l">
              <a:lnSpc>
                <a:spcPct val="120000"/>
              </a:lnSpc>
            </a:pPr>
            <a:endParaRPr lang="pt-BR" sz="24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PROJECT HUB ARDUINO. Arduino Project Hub. Disponível em: 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4"/>
              </a:rPr>
              <a:t>https://projecthub.arduino.cc/.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 Acesso em: 17 jul. 2023.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9594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 design DC and Servo motors, controlled by ultrasonic sensor ...">
            <a:extLst>
              <a:ext uri="{FF2B5EF4-FFF2-40B4-BE49-F238E27FC236}">
                <a16:creationId xmlns:a16="http://schemas.microsoft.com/office/drawing/2014/main" id="{0ACBACEC-DB2C-7734-0815-11BB0022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271588"/>
            <a:ext cx="69056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81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7C186B-5DE5-1838-BDE7-EAA821E56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2"/>
          <a:stretch/>
        </p:blipFill>
        <p:spPr>
          <a:xfrm>
            <a:off x="6511638" y="6"/>
            <a:ext cx="5680362" cy="6858000"/>
          </a:xfrm>
          <a:prstGeom prst="rect">
            <a:avLst/>
          </a:prstGeom>
        </p:spPr>
      </p:pic>
      <p:pic>
        <p:nvPicPr>
          <p:cNvPr id="1026" name="Picture 2" descr="5 pin servo wiring diagram">
            <a:extLst>
              <a:ext uri="{FF2B5EF4-FFF2-40B4-BE49-F238E27FC236}">
                <a16:creationId xmlns:a16="http://schemas.microsoft.com/office/drawing/2014/main" id="{76203DD5-97B8-0203-D391-D002922B8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" r="50171"/>
          <a:stretch/>
        </p:blipFill>
        <p:spPr bwMode="auto">
          <a:xfrm>
            <a:off x="1500681" y="591093"/>
            <a:ext cx="3962400" cy="45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 pin servo wiring diagram">
            <a:extLst>
              <a:ext uri="{FF2B5EF4-FFF2-40B4-BE49-F238E27FC236}">
                <a16:creationId xmlns:a16="http://schemas.microsoft.com/office/drawing/2014/main" id="{0A586DA5-F76A-748A-0824-F907ADB4F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 t="21343" r="14702" b="40126"/>
          <a:stretch/>
        </p:blipFill>
        <p:spPr bwMode="auto">
          <a:xfrm>
            <a:off x="2131219" y="4613882"/>
            <a:ext cx="2701325" cy="15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4C55C97-AA58-C654-BEAD-BD6A1FF4EF78}"/>
              </a:ext>
            </a:extLst>
          </p:cNvPr>
          <p:cNvSpPr txBox="1"/>
          <p:nvPr/>
        </p:nvSpPr>
        <p:spPr>
          <a:xfrm>
            <a:off x="2203646" y="6373089"/>
            <a:ext cx="3014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Disponível em: 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  <a:hlinkClick r:id="rId4"/>
              </a:rPr>
              <a:t>ARANA, Pamela.</a:t>
            </a: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C0B99EE1-7FFE-66DC-7FF0-EFAD6F5D3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o Motor [EP1] : Servo Motor คืออะไร ? ใช้งานยังไง ? - Arduino ...">
            <a:extLst>
              <a:ext uri="{FF2B5EF4-FFF2-40B4-BE49-F238E27FC236}">
                <a16:creationId xmlns:a16="http://schemas.microsoft.com/office/drawing/2014/main" id="{68A9F16A-D62E-E6DF-9701-3917E863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" y="1265316"/>
            <a:ext cx="6646167" cy="38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B21-7CBD-3A2A-9C0C-67E369DAB4C1}"/>
              </a:ext>
            </a:extLst>
          </p:cNvPr>
          <p:cNvSpPr txBox="1"/>
          <p:nvPr/>
        </p:nvSpPr>
        <p:spPr>
          <a:xfrm>
            <a:off x="2218098" y="6327103"/>
            <a:ext cx="35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Disponível em: </a:t>
            </a:r>
            <a:r>
              <a:rPr lang="pt-BR" dirty="0">
                <a:solidFill>
                  <a:srgbClr val="0563C1"/>
                </a:solidFill>
                <a:hlinkClick r:id="rId3"/>
              </a:rPr>
              <a:t>ARDUINO MAKERZONE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2545D3-FE91-DA83-0EB1-9B222FC053F4}"/>
              </a:ext>
            </a:extLst>
          </p:cNvPr>
          <p:cNvSpPr txBox="1"/>
          <p:nvPr/>
        </p:nvSpPr>
        <p:spPr>
          <a:xfrm>
            <a:off x="6455120" y="1265316"/>
            <a:ext cx="4949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pt-BR" dirty="0"/>
              <a:t>Um servo motor converte um sinal de controle em movimento preciso usando um motor de corrente contínua, engrenagens e um circuito de controle interno;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7AA522-99D9-0C6B-179C-3B39FF6F0939}"/>
              </a:ext>
            </a:extLst>
          </p:cNvPr>
          <p:cNvSpPr txBox="1"/>
          <p:nvPr/>
        </p:nvSpPr>
        <p:spPr>
          <a:xfrm>
            <a:off x="6455120" y="2618661"/>
            <a:ext cx="4949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pt-BR" dirty="0"/>
              <a:t>O sinal de controle, geralmente um sinal PWM (Modulação por Largura de Pulso), define o ângulo de destino do eixo do servo motor.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3A84B8-3561-4549-D39F-0682633F429B}"/>
              </a:ext>
            </a:extLst>
          </p:cNvPr>
          <p:cNvSpPr txBox="1"/>
          <p:nvPr/>
        </p:nvSpPr>
        <p:spPr>
          <a:xfrm>
            <a:off x="6455120" y="3866770"/>
            <a:ext cx="4949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pt-BR" dirty="0"/>
              <a:t>O circuito de controle ajusta a corrente enviada ao motor com base no feedback contínuo fornecido por um potenciômetro interno;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0E9B9AEE-3DC8-DE5F-080D-10E313A2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o Motor [EP1] : Servo Motor คืออะไร ? ใช้งานยังไง ? - Arduino ...">
            <a:extLst>
              <a:ext uri="{FF2B5EF4-FFF2-40B4-BE49-F238E27FC236}">
                <a16:creationId xmlns:a16="http://schemas.microsoft.com/office/drawing/2014/main" id="{68A9F16A-D62E-E6DF-9701-3917E863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" y="1265316"/>
            <a:ext cx="6646167" cy="38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B21-7CBD-3A2A-9C0C-67E369DAB4C1}"/>
              </a:ext>
            </a:extLst>
          </p:cNvPr>
          <p:cNvSpPr txBox="1"/>
          <p:nvPr/>
        </p:nvSpPr>
        <p:spPr>
          <a:xfrm>
            <a:off x="2218098" y="6327103"/>
            <a:ext cx="35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Disponível em: </a:t>
            </a:r>
            <a:r>
              <a:rPr lang="pt-BR" dirty="0">
                <a:solidFill>
                  <a:srgbClr val="0563C1"/>
                </a:solidFill>
                <a:hlinkClick r:id="rId3"/>
              </a:rPr>
              <a:t>ARDUINO MAKERZONE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2545D3-FE91-DA83-0EB1-9B222FC053F4}"/>
              </a:ext>
            </a:extLst>
          </p:cNvPr>
          <p:cNvSpPr txBox="1"/>
          <p:nvPr/>
        </p:nvSpPr>
        <p:spPr>
          <a:xfrm>
            <a:off x="6455120" y="1265316"/>
            <a:ext cx="4949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pt-BR" dirty="0"/>
              <a:t>Isso permite que o servo motor alcance e mantenha com precisão a posição desejada;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7AA522-99D9-0C6B-179C-3B39FF6F0939}"/>
              </a:ext>
            </a:extLst>
          </p:cNvPr>
          <p:cNvSpPr txBox="1"/>
          <p:nvPr/>
        </p:nvSpPr>
        <p:spPr>
          <a:xfrm>
            <a:off x="6455120" y="2618661"/>
            <a:ext cx="4949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pt-BR" dirty="0"/>
              <a:t>Os servo motores são amplamente utilizados em aplicações que requerem controle preciso de posição, como robótica e automação industrial;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3A84B8-3561-4549-D39F-0682633F429B}"/>
              </a:ext>
            </a:extLst>
          </p:cNvPr>
          <p:cNvSpPr txBox="1"/>
          <p:nvPr/>
        </p:nvSpPr>
        <p:spPr>
          <a:xfrm>
            <a:off x="6455120" y="3866770"/>
            <a:ext cx="4949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Blip>
                <a:blip r:embed="rId4"/>
              </a:buBlip>
            </a:pPr>
            <a:r>
              <a:rPr lang="pt-BR" dirty="0"/>
              <a:t>Sua alta precisão e capacidade de ajuste contínuo tornam-nos ideais para diversas aplicações em modelismo, mecatrônica e outras áreas.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D792FC89-F7F6-FD0D-3300-806BAD18F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2F5EB21-7CBD-3A2A-9C0C-67E369DAB4C1}"/>
              </a:ext>
            </a:extLst>
          </p:cNvPr>
          <p:cNvSpPr txBox="1"/>
          <p:nvPr/>
        </p:nvSpPr>
        <p:spPr>
          <a:xfrm>
            <a:off x="4308453" y="5295008"/>
            <a:ext cx="357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Disponível em: </a:t>
            </a:r>
            <a:r>
              <a:rPr lang="pt-BR" dirty="0">
                <a:solidFill>
                  <a:srgbClr val="0563C1"/>
                </a:solidFill>
                <a:hlinkClick r:id="rId2"/>
              </a:rPr>
              <a:t>PROJECT HUB ARDUINO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D792FC89-F7F6-FD0D-3300-806BAD18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  <p:pic>
        <p:nvPicPr>
          <p:cNvPr id="2050" name="Picture 2" descr="Working with a Micro Servo - Arduino Project Hub">
            <a:extLst>
              <a:ext uri="{FF2B5EF4-FFF2-40B4-BE49-F238E27FC236}">
                <a16:creationId xmlns:a16="http://schemas.microsoft.com/office/drawing/2014/main" id="{C904D375-71B5-FDB2-98F1-AFEA8D2A8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4"/>
          <a:stretch/>
        </p:blipFill>
        <p:spPr bwMode="auto">
          <a:xfrm>
            <a:off x="1677909" y="-300033"/>
            <a:ext cx="8836182" cy="55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D792FC89-F7F6-FD0D-3300-806BAD18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75E690-C751-830C-093A-D7531110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26215"/>
              </p:ext>
            </p:extLst>
          </p:nvPr>
        </p:nvGraphicFramePr>
        <p:xfrm>
          <a:off x="0" y="1465811"/>
          <a:ext cx="4174836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4836">
                  <a:extLst>
                    <a:ext uri="{9D8B030D-6E8A-4147-A177-3AD203B41FA5}">
                      <a16:colId xmlns:a16="http://schemas.microsoft.com/office/drawing/2014/main" val="390754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FF"/>
                          </a:solidFill>
                          <a:effectLst/>
                        </a:rPr>
                        <a:t>#include &lt;</a:t>
                      </a:r>
                      <a:r>
                        <a:rPr lang="pt-BR" dirty="0" err="1">
                          <a:solidFill>
                            <a:srgbClr val="0000FF"/>
                          </a:solidFill>
                          <a:effectLst/>
                        </a:rPr>
                        <a:t>Servo.h</a:t>
                      </a:r>
                      <a:r>
                        <a:rPr lang="pt-BR" dirty="0">
                          <a:solidFill>
                            <a:srgbClr val="0000FF"/>
                          </a:solidFill>
                          <a:effectLst/>
                        </a:rPr>
                        <a:t>&gt;</a:t>
                      </a:r>
                      <a:r>
                        <a:rPr lang="pt-BR" dirty="0"/>
                        <a:t> </a:t>
                      </a:r>
                    </a:p>
                    <a:p>
                      <a:endParaRPr lang="pt-BR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r>
                        <a:rPr lang="pt-BR" dirty="0">
                          <a:solidFill>
                            <a:srgbClr val="0000FF"/>
                          </a:solidFill>
                          <a:effectLst/>
                        </a:rPr>
                        <a:t>#define SERVO_PIN 9</a:t>
                      </a:r>
                      <a:r>
                        <a:rPr lang="pt-BR" dirty="0"/>
                        <a:t> </a:t>
                      </a:r>
                    </a:p>
                    <a:p>
                      <a:endParaRPr lang="pt-BR" dirty="0">
                        <a:solidFill>
                          <a:srgbClr val="008000"/>
                        </a:solidFill>
                        <a:effectLst/>
                      </a:endParaRPr>
                    </a:p>
                    <a:p>
                      <a:r>
                        <a:rPr lang="pt-BR" dirty="0"/>
                        <a:t>Servo </a:t>
                      </a:r>
                      <a:r>
                        <a:rPr lang="pt-BR" dirty="0" err="1"/>
                        <a:t>servoMotor</a:t>
                      </a:r>
                      <a:r>
                        <a:rPr lang="pt-BR" dirty="0"/>
                        <a:t>; 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r>
                        <a:rPr lang="pt-BR" dirty="0" err="1">
                          <a:solidFill>
                            <a:srgbClr val="2B91AF"/>
                          </a:solidFill>
                          <a:effectLst/>
                        </a:rPr>
                        <a:t>void</a:t>
                      </a:r>
                      <a:r>
                        <a:rPr lang="pt-BR" dirty="0"/>
                        <a:t> setup() {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servoMotor.attach</a:t>
                      </a:r>
                      <a:r>
                        <a:rPr lang="pt-BR" dirty="0"/>
                        <a:t>(SERVO_PIN);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6531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DB81DCE-1568-13D5-9BE0-272231C6C369}"/>
              </a:ext>
            </a:extLst>
          </p:cNvPr>
          <p:cNvSpPr txBox="1"/>
          <p:nvPr/>
        </p:nvSpPr>
        <p:spPr>
          <a:xfrm>
            <a:off x="6645245" y="2176406"/>
            <a:ext cx="498333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Incluímos a biblioteca Servo no início do código. Essa biblioteca fornece funções para controlar o servo motor.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Definimos o pino do Arduino que será usado para controlar o servo motor (no exemplo, utilizamos o pino 9).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Criamos uma instância do objeto Servo chamada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servoMotor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No setup(), usamos o método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attach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() para anexar o servo motor ao pino definido.</a:t>
            </a:r>
          </a:p>
        </p:txBody>
      </p:sp>
    </p:spTree>
    <p:extLst>
      <p:ext uri="{BB962C8B-B14F-4D97-AF65-F5344CB8AC3E}">
        <p14:creationId xmlns:p14="http://schemas.microsoft.com/office/powerpoint/2010/main" val="29135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D792FC89-F7F6-FD0D-3300-806BAD18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75E690-C751-830C-093A-D7531110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2752"/>
              </p:ext>
            </p:extLst>
          </p:nvPr>
        </p:nvGraphicFramePr>
        <p:xfrm>
          <a:off x="0" y="1423324"/>
          <a:ext cx="4100945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0945">
                  <a:extLst>
                    <a:ext uri="{9D8B030D-6E8A-4147-A177-3AD203B41FA5}">
                      <a16:colId xmlns:a16="http://schemas.microsoft.com/office/drawing/2014/main" val="390754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2B91AF"/>
                          </a:solidFill>
                          <a:effectLst/>
                        </a:rPr>
                        <a:t>void</a:t>
                      </a:r>
                      <a:r>
                        <a:rPr lang="pt-BR" dirty="0"/>
                        <a:t> loop() {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(90);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(180);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6531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DB81DCE-1568-13D5-9BE0-272231C6C369}"/>
              </a:ext>
            </a:extLst>
          </p:cNvPr>
          <p:cNvSpPr txBox="1"/>
          <p:nvPr/>
        </p:nvSpPr>
        <p:spPr>
          <a:xfrm>
            <a:off x="4100945" y="1659285"/>
            <a:ext cx="7147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No loop(), temos um loop infinito que realiza as seguintes ações: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Movemos o servo motor para a posição inicial, definida como 0 graus, usando o método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write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() do objeto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servoMotor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. Isso fará com que o eixo do servo motor se alinhe com a posição inicial.</a:t>
            </a:r>
          </a:p>
          <a:p>
            <a:pPr marL="342900" indent="-342900" algn="just">
              <a:buAutoNum type="alphaLcParenR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solidFill>
                  <a:schemeClr val="bg2">
                    <a:lumMod val="9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Aguardamos 1 segundo usando o comando delay(). Isso permite que o servo motor atinja a posição desejada antes de mover-se novamente.</a:t>
            </a:r>
          </a:p>
          <a:p>
            <a:pPr marL="342900" indent="-342900" algn="just">
              <a:buAutoNum type="alphaLcParenR"/>
            </a:pPr>
            <a:endParaRPr lang="pt-BR" sz="1600" dirty="0">
              <a:solidFill>
                <a:schemeClr val="bg2">
                  <a:lumMod val="9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solidFill>
                  <a:schemeClr val="bg2">
                    <a:lumMod val="9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Repetimos os passos anteriores para mover o servo motor para uma posição intermediária (90 graus) e, em seguida, para a posição final (180 graus).</a:t>
            </a:r>
          </a:p>
        </p:txBody>
      </p:sp>
    </p:spTree>
    <p:extLst>
      <p:ext uri="{BB962C8B-B14F-4D97-AF65-F5344CB8AC3E}">
        <p14:creationId xmlns:p14="http://schemas.microsoft.com/office/powerpoint/2010/main" val="29579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D792FC89-F7F6-FD0D-3300-806BAD18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75E690-C751-830C-093A-D753111028D0}"/>
              </a:ext>
            </a:extLst>
          </p:cNvPr>
          <p:cNvGraphicFramePr>
            <a:graphicFrameLocks noGrp="1"/>
          </p:cNvGraphicFramePr>
          <p:nvPr/>
        </p:nvGraphicFramePr>
        <p:xfrm>
          <a:off x="0" y="1423324"/>
          <a:ext cx="4100945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0945">
                  <a:extLst>
                    <a:ext uri="{9D8B030D-6E8A-4147-A177-3AD203B41FA5}">
                      <a16:colId xmlns:a16="http://schemas.microsoft.com/office/drawing/2014/main" val="390754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2B91AF"/>
                          </a:solidFill>
                          <a:effectLst/>
                        </a:rPr>
                        <a:t>void</a:t>
                      </a:r>
                      <a:r>
                        <a:rPr lang="pt-BR" dirty="0"/>
                        <a:t> loop() {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(90);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(180);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6531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DB81DCE-1568-13D5-9BE0-272231C6C369}"/>
              </a:ext>
            </a:extLst>
          </p:cNvPr>
          <p:cNvSpPr txBox="1"/>
          <p:nvPr/>
        </p:nvSpPr>
        <p:spPr>
          <a:xfrm>
            <a:off x="4100945" y="1659285"/>
            <a:ext cx="7147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No loop(), temos um loop infinito que realiza as seguintes ações: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Movemos o servo motor para a posição inicial, definida como 0 graus, usando o método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write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() do objeto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servoMotor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. Isso fará com que o eixo do servo motor se alinhe com a posição inicial.</a:t>
            </a:r>
          </a:p>
          <a:p>
            <a:pPr marL="342900" indent="-342900" algn="just">
              <a:buAutoNum type="alphaLcParenR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Aguardamos 1 segundo usando o comando delay(). Isso permite que o servo motor atinja a posição desejada antes de mover-se novamente.</a:t>
            </a:r>
          </a:p>
          <a:p>
            <a:pPr marL="342900" indent="-342900" algn="just">
              <a:buAutoNum type="alphaLcParenR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solidFill>
                  <a:schemeClr val="bg2">
                    <a:lumMod val="9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Repetimos os passos anteriores para mover o servo motor para uma posição intermediária (90 graus) e, em seguida, para a posição final (180 graus).</a:t>
            </a:r>
          </a:p>
        </p:txBody>
      </p:sp>
    </p:spTree>
    <p:extLst>
      <p:ext uri="{BB962C8B-B14F-4D97-AF65-F5344CB8AC3E}">
        <p14:creationId xmlns:p14="http://schemas.microsoft.com/office/powerpoint/2010/main" val="27694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D792FC89-F7F6-FD0D-3300-806BAD18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30" y="80090"/>
            <a:ext cx="785988" cy="78598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75E690-C751-830C-093A-D753111028D0}"/>
              </a:ext>
            </a:extLst>
          </p:cNvPr>
          <p:cNvGraphicFramePr>
            <a:graphicFrameLocks noGrp="1"/>
          </p:cNvGraphicFramePr>
          <p:nvPr/>
        </p:nvGraphicFramePr>
        <p:xfrm>
          <a:off x="0" y="1423324"/>
          <a:ext cx="4100945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0945">
                  <a:extLst>
                    <a:ext uri="{9D8B030D-6E8A-4147-A177-3AD203B41FA5}">
                      <a16:colId xmlns:a16="http://schemas.microsoft.com/office/drawing/2014/main" val="390754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2B91AF"/>
                          </a:solidFill>
                          <a:effectLst/>
                        </a:rPr>
                        <a:t>void</a:t>
                      </a:r>
                      <a:r>
                        <a:rPr lang="pt-BR" dirty="0"/>
                        <a:t> loop() {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(90);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 err="1"/>
                        <a:t>servoMotor.write</a:t>
                      </a:r>
                      <a:r>
                        <a:rPr lang="pt-BR" dirty="0"/>
                        <a:t>(180); </a:t>
                      </a:r>
                    </a:p>
                    <a:p>
                      <a:r>
                        <a:rPr lang="pt-BR" dirty="0"/>
                        <a:t>delay(1000); 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65318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DB81DCE-1568-13D5-9BE0-272231C6C369}"/>
              </a:ext>
            </a:extLst>
          </p:cNvPr>
          <p:cNvSpPr txBox="1"/>
          <p:nvPr/>
        </p:nvSpPr>
        <p:spPr>
          <a:xfrm>
            <a:off x="4100945" y="1659285"/>
            <a:ext cx="7147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No loop(), temos um loop infinito que realiza as seguintes ações: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Movemos o servo motor para a posição inicial, definida como 0 graus, usando o método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write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() do objeto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servoMotor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. Isso fará com que o eixo do servo motor se alinhe com a posição inicial.</a:t>
            </a:r>
          </a:p>
          <a:p>
            <a:pPr marL="342900" indent="-342900" algn="just">
              <a:buAutoNum type="alphaLcParenR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Aguardamos 1 segundo usando o comando delay(). Isso permite que o servo motor atinja a posição desejada antes de mover-se novamente.</a:t>
            </a:r>
          </a:p>
          <a:p>
            <a:pPr marL="342900" indent="-342900" algn="just">
              <a:buAutoNum type="alphaLcParenR"/>
            </a:pPr>
            <a:endParaRPr lang="pt-BR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342900" indent="-342900" algn="just">
              <a:buAutoNum type="alphaLcParenR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Repetimos os passos anteriores para mover o servo motor para uma posição intermediária (90 graus) e, em seguida, para a posição final (180 graus).</a:t>
            </a:r>
          </a:p>
        </p:txBody>
      </p:sp>
    </p:spTree>
    <p:extLst>
      <p:ext uri="{BB962C8B-B14F-4D97-AF65-F5344CB8AC3E}">
        <p14:creationId xmlns:p14="http://schemas.microsoft.com/office/powerpoint/2010/main" val="40737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2739</TotalTime>
  <Words>806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Helvetica Neue</vt:lpstr>
      <vt:lpstr>Verdana</vt:lpstr>
      <vt:lpstr>Tema1</vt:lpstr>
      <vt:lpstr>2_Personalizar design</vt:lpstr>
      <vt:lpstr>Personalizar design</vt:lpstr>
      <vt:lpstr>Redes Sem Fio e Internet das Coisas A03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Bibliogradia</dc:title>
  <dc:creator>celso carvalho</dc:creator>
  <cp:lastModifiedBy>Andrey Ruben Ribeiro Bessa</cp:lastModifiedBy>
  <cp:revision>61</cp:revision>
  <dcterms:created xsi:type="dcterms:W3CDTF">2019-03-29T14:07:32Z</dcterms:created>
  <dcterms:modified xsi:type="dcterms:W3CDTF">2023-07-18T00:53:25Z</dcterms:modified>
</cp:coreProperties>
</file>