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  <p:sldMasterId id="2147483662" r:id="rId4"/>
    <p:sldMasterId id="2147483665" r:id="rId5"/>
    <p:sldMasterId id="2147483682" r:id="rId6"/>
    <p:sldMasterId id="2147483685" r:id="rId7"/>
  </p:sldMasterIdLst>
  <p:sldIdLst>
    <p:sldId id="256" r:id="rId8"/>
    <p:sldId id="259" r:id="rId9"/>
    <p:sldId id="260" r:id="rId10"/>
    <p:sldId id="261" r:id="rId11"/>
    <p:sldId id="262" r:id="rId12"/>
    <p:sldId id="25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7AB6-5AC0-45B6-9338-AA6B0250EAE1}" v="1" dt="2023-08-03T22:13:42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33B17AB6-5AC0-45B6-9338-AA6B0250EAE1}"/>
    <pc:docChg chg="custSel modSld">
      <pc:chgData name="Andrey Bessa" userId="f385c16ceb043d3c" providerId="LiveId" clId="{33B17AB6-5AC0-45B6-9338-AA6B0250EAE1}" dt="2023-08-03T22:14:02.618" v="3" actId="20577"/>
      <pc:docMkLst>
        <pc:docMk/>
      </pc:docMkLst>
      <pc:sldChg chg="addSp delSp modSp mod">
        <pc:chgData name="Andrey Bessa" userId="f385c16ceb043d3c" providerId="LiveId" clId="{33B17AB6-5AC0-45B6-9338-AA6B0250EAE1}" dt="2023-08-03T22:14:02.618" v="3" actId="20577"/>
        <pc:sldMkLst>
          <pc:docMk/>
          <pc:sldMk cId="171143359" sldId="260"/>
        </pc:sldMkLst>
        <pc:graphicFrameChg chg="add del">
          <ac:chgData name="Andrey Bessa" userId="f385c16ceb043d3c" providerId="LiveId" clId="{33B17AB6-5AC0-45B6-9338-AA6B0250EAE1}" dt="2023-08-03T22:13:45.659" v="1" actId="21"/>
          <ac:graphicFrameMkLst>
            <pc:docMk/>
            <pc:sldMk cId="171143359" sldId="260"/>
            <ac:graphicFrameMk id="2" creationId="{C488EEB7-2D95-53FE-8DFC-10143318008F}"/>
          </ac:graphicFrameMkLst>
        </pc:graphicFrameChg>
        <pc:graphicFrameChg chg="modGraphic">
          <ac:chgData name="Andrey Bessa" userId="f385c16ceb043d3c" providerId="LiveId" clId="{33B17AB6-5AC0-45B6-9338-AA6B0250EAE1}" dt="2023-08-03T22:14:02.618" v="3" actId="20577"/>
          <ac:graphicFrameMkLst>
            <pc:docMk/>
            <pc:sldMk cId="171143359" sldId="260"/>
            <ac:graphicFrameMk id="12" creationId="{05895553-241F-B4B4-73C2-B617EF85475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4721-CE3A-414A-8931-0C4473FC3E5B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59BC-90E2-42F4-A970-3A5ED296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7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30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1E0D6D8-FE85-4DC7-BFF9-3034ED61BCBC}" type="datetimeFigureOut">
              <a:rPr kumimoji="0" lang="pt-BR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03/08/2023</a:t>
            </a:fld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34EE114-F5F1-4E8A-BB6C-D31B7200F743}" type="slidenum">
              <a:rPr kumimoji="0" lang="pt-BR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9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1E0D6D8-FE85-4DC7-BFF9-3034ED61BCBC}" type="datetimeFigureOut">
              <a:rPr kumimoji="0" lang="pt-BR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03/08/2023</a:t>
            </a:fld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34EE114-F5F1-4E8A-BB6C-D31B7200F743}" type="slidenum">
              <a:rPr kumimoji="0" lang="pt-BR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8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3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376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3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0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7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3214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4721-CE3A-414A-8931-0C4473FC3E5B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59BC-90E2-42F4-A970-3A5ED29654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7809" y="1444594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9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pt-BR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75217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614140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67" b="3357"/>
          <a:stretch/>
        </p:blipFill>
        <p:spPr>
          <a:xfrm>
            <a:off x="-2131090" y="-2656517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10147" t="2372" r="8248"/>
          <a:stretch/>
        </p:blipFill>
        <p:spPr>
          <a:xfrm>
            <a:off x="6599493" y="6019603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34164" y="1323681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59870" y="284426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004" t="5653" r="10261"/>
          <a:stretch/>
        </p:blipFill>
        <p:spPr>
          <a:xfrm>
            <a:off x="5466272" y="595712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1802156" y="2614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2365981" y="-5997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816358" y="6278678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592835" y="415882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98402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1355338" y="1077621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96381E7-253F-3569-1589-DAC6E0A3427A}"/>
              </a:ext>
            </a:extLst>
          </p:cNvPr>
          <p:cNvGrpSpPr/>
          <p:nvPr userDrawn="1"/>
        </p:nvGrpSpPr>
        <p:grpSpPr>
          <a:xfrm rot="18243626">
            <a:off x="11504651" y="276440"/>
            <a:ext cx="376785" cy="594225"/>
            <a:chOff x="11504651" y="276440"/>
            <a:chExt cx="376785" cy="594225"/>
          </a:xfrm>
        </p:grpSpPr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D3E5FB38-36DB-B3DF-F255-18644EBB578B}"/>
                </a:ext>
              </a:extLst>
            </p:cNvPr>
            <p:cNvSpPr/>
            <p:nvPr/>
          </p:nvSpPr>
          <p:spPr>
            <a:xfrm rot="18955975">
              <a:off x="11504651" y="276440"/>
              <a:ext cx="376785" cy="376785"/>
            </a:xfrm>
            <a:prstGeom prst="rect">
              <a:avLst/>
            </a:prstGeom>
            <a:solidFill>
              <a:srgbClr val="3012A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C4D0D69D-2C25-196E-3D97-9222406339E9}"/>
                </a:ext>
              </a:extLst>
            </p:cNvPr>
            <p:cNvSpPr/>
            <p:nvPr/>
          </p:nvSpPr>
          <p:spPr>
            <a:xfrm rot="18955975">
              <a:off x="11557261" y="599106"/>
              <a:ext cx="271559" cy="271559"/>
            </a:xfrm>
            <a:prstGeom prst="rect">
              <a:avLst/>
            </a:prstGeom>
            <a:noFill/>
            <a:ln w="28575" cap="flat" cmpd="sng">
              <a:solidFill>
                <a:srgbClr val="00D2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498639" y="4483433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29856" b="27693"/>
          <a:stretch/>
        </p:blipFill>
        <p:spPr>
          <a:xfrm>
            <a:off x="102846" y="5161007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7408" y="5596819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3147068" y="-782013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752926" y="-387871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3;p2">
            <a:extLst>
              <a:ext uri="{FF2B5EF4-FFF2-40B4-BE49-F238E27FC236}">
                <a16:creationId xmlns:a16="http://schemas.microsoft.com/office/drawing/2014/main" id="{16E19468-08DF-0F6C-9E20-50C11945D2B5}"/>
              </a:ext>
            </a:extLst>
          </p:cNvPr>
          <p:cNvSpPr/>
          <p:nvPr userDrawn="1"/>
        </p:nvSpPr>
        <p:spPr>
          <a:xfrm rot="18900000">
            <a:off x="10442828" y="658983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1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pt-BR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pt-BR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75217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614140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567" b="3357"/>
          <a:stretch/>
        </p:blipFill>
        <p:spPr>
          <a:xfrm>
            <a:off x="-2131090" y="-2656517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10147" t="2372" r="8248"/>
          <a:stretch/>
        </p:blipFill>
        <p:spPr>
          <a:xfrm>
            <a:off x="6599493" y="6019603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34164" y="1323681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9818" y="167432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1004" t="5653" r="10261"/>
          <a:stretch/>
        </p:blipFill>
        <p:spPr>
          <a:xfrm>
            <a:off x="5466272" y="595712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1802156" y="2614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2365981" y="-5997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816358" y="6278678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592835" y="415882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98402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1355338" y="1077621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96381E7-253F-3569-1589-DAC6E0A3427A}"/>
              </a:ext>
            </a:extLst>
          </p:cNvPr>
          <p:cNvGrpSpPr/>
          <p:nvPr userDrawn="1"/>
        </p:nvGrpSpPr>
        <p:grpSpPr>
          <a:xfrm rot="18243626">
            <a:off x="11504651" y="276440"/>
            <a:ext cx="376785" cy="594225"/>
            <a:chOff x="11504651" y="276440"/>
            <a:chExt cx="376785" cy="594225"/>
          </a:xfrm>
        </p:grpSpPr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D3E5FB38-36DB-B3DF-F255-18644EBB578B}"/>
                </a:ext>
              </a:extLst>
            </p:cNvPr>
            <p:cNvSpPr/>
            <p:nvPr/>
          </p:nvSpPr>
          <p:spPr>
            <a:xfrm rot="18955975">
              <a:off x="11504651" y="276440"/>
              <a:ext cx="376785" cy="376785"/>
            </a:xfrm>
            <a:prstGeom prst="rect">
              <a:avLst/>
            </a:prstGeom>
            <a:solidFill>
              <a:srgbClr val="3012A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C4D0D69D-2C25-196E-3D97-9222406339E9}"/>
                </a:ext>
              </a:extLst>
            </p:cNvPr>
            <p:cNvSpPr/>
            <p:nvPr/>
          </p:nvSpPr>
          <p:spPr>
            <a:xfrm rot="18955975">
              <a:off x="11557261" y="599106"/>
              <a:ext cx="271559" cy="271559"/>
            </a:xfrm>
            <a:prstGeom prst="rect">
              <a:avLst/>
            </a:prstGeom>
            <a:noFill/>
            <a:ln w="28575" cap="flat" cmpd="sng">
              <a:solidFill>
                <a:srgbClr val="00D2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498639" y="4483433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29856" b="27693"/>
          <a:stretch/>
        </p:blipFill>
        <p:spPr>
          <a:xfrm>
            <a:off x="1009345" y="6200643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052" y="5952722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3147068" y="-782013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752926" y="-387871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</a:t>
            </a: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3;p2">
            <a:extLst>
              <a:ext uri="{FF2B5EF4-FFF2-40B4-BE49-F238E27FC236}">
                <a16:creationId xmlns:a16="http://schemas.microsoft.com/office/drawing/2014/main" id="{16E19468-08DF-0F6C-9E20-50C11945D2B5}"/>
              </a:ext>
            </a:extLst>
          </p:cNvPr>
          <p:cNvSpPr/>
          <p:nvPr userDrawn="1"/>
        </p:nvSpPr>
        <p:spPr>
          <a:xfrm rot="18900000">
            <a:off x="10442828" y="658983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-25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6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52" y="6156027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11576400" y="8251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16086">
            <a:off x="465196" y="5890950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6129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11184569" y="132408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5787" y="6115701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65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0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88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0D971E3-33D9-46E5-1988-D4A37C906089}"/>
              </a:ext>
            </a:extLst>
          </p:cNvPr>
          <p:cNvSpPr txBox="1"/>
          <p:nvPr/>
        </p:nvSpPr>
        <p:spPr>
          <a:xfrm>
            <a:off x="2643612" y="2506507"/>
            <a:ext cx="750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Meiryo" panose="020B0604030504040204" pitchFamily="34" charset="-128"/>
                <a:ea typeface="Meiryo" panose="020B0604030504040204" pitchFamily="34" charset="-128"/>
              </a:rPr>
              <a:t>NOME DA PROPOSTA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2C62B8-8ED3-81FC-35C0-2774D247214F}"/>
              </a:ext>
            </a:extLst>
          </p:cNvPr>
          <p:cNvSpPr txBox="1"/>
          <p:nvPr/>
        </p:nvSpPr>
        <p:spPr>
          <a:xfrm>
            <a:off x="2643612" y="3214393"/>
            <a:ext cx="750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Meiryo" panose="020B0604030504040204" pitchFamily="34" charset="-128"/>
                <a:ea typeface="Meiryo" panose="020B0604030504040204" pitchFamily="34" charset="-128"/>
              </a:rPr>
              <a:t>NOME DA EQUIPE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32218B-F3CB-9A95-BC47-D58FE2AB1190}"/>
              </a:ext>
            </a:extLst>
          </p:cNvPr>
          <p:cNvSpPr txBox="1"/>
          <p:nvPr/>
        </p:nvSpPr>
        <p:spPr>
          <a:xfrm>
            <a:off x="3065053" y="4563285"/>
            <a:ext cx="6391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ADD O QUE SE PEDE NA CAPA NO SLIDE </a:t>
            </a:r>
          </a:p>
        </p:txBody>
      </p:sp>
      <p:pic>
        <p:nvPicPr>
          <p:cNvPr id="8" name="Gráfico 7" descr="Contorno de rosto rindo com preenchimento sólido">
            <a:extLst>
              <a:ext uri="{FF2B5EF4-FFF2-40B4-BE49-F238E27FC236}">
                <a16:creationId xmlns:a16="http://schemas.microsoft.com/office/drawing/2014/main" id="{E31A37D7-2920-E895-A83B-B4215A63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071" y="5069940"/>
            <a:ext cx="584655" cy="5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Homem usando um moletom">
            <a:extLst>
              <a:ext uri="{FF2B5EF4-FFF2-40B4-BE49-F238E27FC236}">
                <a16:creationId xmlns:a16="http://schemas.microsoft.com/office/drawing/2014/main" id="{65D375E0-8F4A-BBD1-07A1-628FA9E5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171" y="1707691"/>
            <a:ext cx="1285875" cy="1733550"/>
          </a:xfrm>
          <a:prstGeom prst="rect">
            <a:avLst/>
          </a:prstGeom>
        </p:spPr>
      </p:pic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2FC020D0-1E1C-DAC6-79FF-31429476F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4931" y="2471351"/>
            <a:ext cx="1304925" cy="1876425"/>
          </a:xfrm>
          <a:prstGeom prst="rect">
            <a:avLst/>
          </a:prstGeom>
        </p:spPr>
      </p:pic>
      <p:pic>
        <p:nvPicPr>
          <p:cNvPr id="6" name="Gráfico 5" descr="Mulher de cabelo cacheado levantando a mão">
            <a:extLst>
              <a:ext uri="{FF2B5EF4-FFF2-40B4-BE49-F238E27FC236}">
                <a16:creationId xmlns:a16="http://schemas.microsoft.com/office/drawing/2014/main" id="{7EA84A8F-E08F-52F1-AED8-B7A851D5C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10" y="2579768"/>
            <a:ext cx="1400175" cy="1771650"/>
          </a:xfrm>
          <a:prstGeom prst="rect">
            <a:avLst/>
          </a:prstGeom>
        </p:spPr>
      </p:pic>
      <p:pic>
        <p:nvPicPr>
          <p:cNvPr id="7" name="Gráfico 6" descr="Mulher com um braço protético">
            <a:extLst>
              <a:ext uri="{FF2B5EF4-FFF2-40B4-BE49-F238E27FC236}">
                <a16:creationId xmlns:a16="http://schemas.microsoft.com/office/drawing/2014/main" id="{76C092AD-17C5-55B1-3283-400BEC815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7019" y="1677967"/>
            <a:ext cx="1714500" cy="18002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2645E9-13FD-D126-4E4C-2A3F6865A770}"/>
              </a:ext>
            </a:extLst>
          </p:cNvPr>
          <p:cNvSpPr txBox="1"/>
          <p:nvPr/>
        </p:nvSpPr>
        <p:spPr>
          <a:xfrm>
            <a:off x="930739" y="3568323"/>
            <a:ext cx="295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Nome Completo do Aluno</a:t>
            </a:r>
          </a:p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O nome do Curso de Graduação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6729E2-8924-DEB7-419A-D446D160AB73}"/>
              </a:ext>
            </a:extLst>
          </p:cNvPr>
          <p:cNvSpPr txBox="1"/>
          <p:nvPr/>
        </p:nvSpPr>
        <p:spPr>
          <a:xfrm>
            <a:off x="3614042" y="4410826"/>
            <a:ext cx="295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Nome Completo do Aluno</a:t>
            </a:r>
          </a:p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O nome do Curso de Graduação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192C99-22D2-3971-5ADA-E1635745FC71}"/>
              </a:ext>
            </a:extLst>
          </p:cNvPr>
          <p:cNvSpPr txBox="1"/>
          <p:nvPr/>
        </p:nvSpPr>
        <p:spPr>
          <a:xfrm>
            <a:off x="6414835" y="3506586"/>
            <a:ext cx="295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Nome Completo do Aluno</a:t>
            </a:r>
          </a:p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O nome do Curso de Graduação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DE5FCE-4DAD-DE59-40F6-DD240DF0B23D}"/>
              </a:ext>
            </a:extLst>
          </p:cNvPr>
          <p:cNvSpPr txBox="1"/>
          <p:nvPr/>
        </p:nvSpPr>
        <p:spPr>
          <a:xfrm>
            <a:off x="9144356" y="4428942"/>
            <a:ext cx="295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Nome Completo do Aluno</a:t>
            </a:r>
          </a:p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O nome do Curso de Graduação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8AA3BE-A3C0-13CB-9FDA-B3687C5724FD}"/>
              </a:ext>
            </a:extLst>
          </p:cNvPr>
          <p:cNvSpPr txBox="1"/>
          <p:nvPr/>
        </p:nvSpPr>
        <p:spPr>
          <a:xfrm>
            <a:off x="3218962" y="5115546"/>
            <a:ext cx="6391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highlight>
                  <a:srgbClr val="FF0000"/>
                </a:highlight>
              </a:rPr>
              <a:t>SUBSTITUA AS FIGURAS POR FOTOS DOS MEMBROS DA EQUIPE</a:t>
            </a:r>
          </a:p>
        </p:txBody>
      </p:sp>
      <p:pic>
        <p:nvPicPr>
          <p:cNvPr id="13" name="Gráfico 12" descr="Contorno de rosto rindo com preenchimento sólido">
            <a:extLst>
              <a:ext uri="{FF2B5EF4-FFF2-40B4-BE49-F238E27FC236}">
                <a16:creationId xmlns:a16="http://schemas.microsoft.com/office/drawing/2014/main" id="{398081E8-8773-B642-CB70-8480A51FD8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8380" y="5044496"/>
            <a:ext cx="584655" cy="5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E76A73E-5305-AD14-78F2-950D7EFE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5895553-241F-B4B4-73C2-B617EF85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1036"/>
              </p:ext>
            </p:extLst>
          </p:nvPr>
        </p:nvGraphicFramePr>
        <p:xfrm>
          <a:off x="713715" y="1413789"/>
          <a:ext cx="10764570" cy="2958231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36160">
                  <a:extLst>
                    <a:ext uri="{9D8B030D-6E8A-4147-A177-3AD203B41FA5}">
                      <a16:colId xmlns:a16="http://schemas.microsoft.com/office/drawing/2014/main" val="3170763450"/>
                    </a:ext>
                  </a:extLst>
                </a:gridCol>
                <a:gridCol w="1004133">
                  <a:extLst>
                    <a:ext uri="{9D8B030D-6E8A-4147-A177-3AD203B41FA5}">
                      <a16:colId xmlns:a16="http://schemas.microsoft.com/office/drawing/2014/main" val="2712746538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1462704736"/>
                    </a:ext>
                  </a:extLst>
                </a:gridCol>
              </a:tblGrid>
              <a:tr h="3349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Tasks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Status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%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9093"/>
                  </a:ext>
                </a:extLst>
              </a:tr>
              <a:tr h="65450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Equipe 01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OK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100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7062"/>
                  </a:ext>
                </a:extLst>
              </a:tr>
              <a:tr h="50210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1. DELIMITAR CENÁRIO DO PROJETO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OK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100</a:t>
                      </a:r>
                      <a:endParaRPr lang="pt-BR" sz="280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32524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2. </a:t>
                      </a:r>
                      <a:r>
                        <a:rPr lang="pt-BR" sz="1600" b="0" i="0" u="none" strike="noStrike" dirty="0">
                          <a:solidFill>
                            <a:srgbClr val="1F1F1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LISTAR POSSIVEIS COMPONENTES DE HARDWARE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OK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100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08575"/>
                  </a:ext>
                </a:extLst>
              </a:tr>
              <a:tr h="506936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1F1F1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3. APRESENTAR UMA ARQUITETURA PRELIMINAR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OK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100</a:t>
                      </a:r>
                      <a:endParaRPr lang="pt-BR" sz="280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51262"/>
                  </a:ext>
                </a:extLst>
              </a:tr>
              <a:tr h="41557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4. RELATÓRIO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OK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100</a:t>
                      </a:r>
                      <a:endParaRPr lang="pt-BR" sz="2800" dirty="0">
                        <a:effectLst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E76A73E-5305-AD14-78F2-950D7EFE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5895553-241F-B4B4-73C2-B617EF85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742"/>
              </p:ext>
            </p:extLst>
          </p:nvPr>
        </p:nvGraphicFramePr>
        <p:xfrm>
          <a:off x="713715" y="1413789"/>
          <a:ext cx="10764570" cy="349375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36160">
                  <a:extLst>
                    <a:ext uri="{9D8B030D-6E8A-4147-A177-3AD203B41FA5}">
                      <a16:colId xmlns:a16="http://schemas.microsoft.com/office/drawing/2014/main" val="3170763450"/>
                    </a:ext>
                  </a:extLst>
                </a:gridCol>
                <a:gridCol w="1004133">
                  <a:extLst>
                    <a:ext uri="{9D8B030D-6E8A-4147-A177-3AD203B41FA5}">
                      <a16:colId xmlns:a16="http://schemas.microsoft.com/office/drawing/2014/main" val="2712746538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1462704736"/>
                    </a:ext>
                  </a:extLst>
                </a:gridCol>
              </a:tblGrid>
              <a:tr h="3349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Tasks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Status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%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9093"/>
                  </a:ext>
                </a:extLst>
              </a:tr>
              <a:tr h="65450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Equipe 02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7062"/>
                  </a:ext>
                </a:extLst>
              </a:tr>
              <a:tr h="50210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1. DELIMITAR A IDEIA DO PROJETO: TIPO DE AMBIENTE (ABERTOS OU FECHADOS), TIPO DE MANUSEIO (VESTIVEL OU SEGURAR EM MÃOS)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32524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2. LISTAR SENSOREAMENTOS ALVOS: ULTRASSÔNICO, IR, ETC.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08575"/>
                  </a:ext>
                </a:extLst>
              </a:tr>
              <a:tr h="506936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1F1F1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3. LISTAR POSSIVEIS COMPONENTES DE HARDWARE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51262"/>
                  </a:ext>
                </a:extLst>
              </a:tr>
              <a:tr h="516105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4. LISTAR TIPOS DE SOLUÇÕES COM TECNOLOGIA VESTIVEL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12788"/>
                  </a:ext>
                </a:extLst>
              </a:tr>
              <a:tr h="41557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5. RELATÓRIO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E76A73E-5305-AD14-78F2-950D7EFE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01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5895553-241F-B4B4-73C2-B617EF85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91110"/>
              </p:ext>
            </p:extLst>
          </p:nvPr>
        </p:nvGraphicFramePr>
        <p:xfrm>
          <a:off x="713715" y="1413789"/>
          <a:ext cx="10764570" cy="4305484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036160">
                  <a:extLst>
                    <a:ext uri="{9D8B030D-6E8A-4147-A177-3AD203B41FA5}">
                      <a16:colId xmlns:a16="http://schemas.microsoft.com/office/drawing/2014/main" val="3170763450"/>
                    </a:ext>
                  </a:extLst>
                </a:gridCol>
                <a:gridCol w="1004133">
                  <a:extLst>
                    <a:ext uri="{9D8B030D-6E8A-4147-A177-3AD203B41FA5}">
                      <a16:colId xmlns:a16="http://schemas.microsoft.com/office/drawing/2014/main" val="2712746538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1462704736"/>
                    </a:ext>
                  </a:extLst>
                </a:gridCol>
              </a:tblGrid>
              <a:tr h="3349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Tasks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Status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%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9093"/>
                  </a:ext>
                </a:extLst>
              </a:tr>
              <a:tr h="65450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Equipe 03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7062"/>
                  </a:ext>
                </a:extLst>
              </a:tr>
              <a:tr h="50210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1. VERIFICAR A NECESSIDADE DE USO DE BD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332524"/>
                  </a:ext>
                </a:extLst>
              </a:tr>
              <a:tr h="479509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2. DEFINIÇÃO DE SISTEMA (PREDITIVO OU TEMPO REAL)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08575"/>
                  </a:ext>
                </a:extLst>
              </a:tr>
              <a:tr h="506936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1F1F1F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3.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DEFINIÇÃO DE SISTEMA (SENSORIAL E/OU ATUADOR)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51262"/>
                  </a:ext>
                </a:extLst>
              </a:tr>
              <a:tr h="516105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4. LISTAR SENSOREAMENTOS ALVOS: ULTRASSÔNICO, IR, ETC.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12788"/>
                  </a:ext>
                </a:extLst>
              </a:tr>
              <a:tr h="415574">
                <a:tc>
                  <a:txBody>
                    <a:bodyPr/>
                    <a:lstStyle/>
                    <a:p>
                      <a:pPr marL="609585" marR="0" lvl="1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5. LISTAR AS PRINCIPAIS CAUSA DE INCÊNDIOS EM COZINHAS RESIDÊNCIAIS</a:t>
                      </a:r>
                      <a:endParaRPr kumimoji="0" lang="pt-B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100</a:t>
                      </a:r>
                      <a:endParaRPr kumimoji="0" lang="pt-B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874221"/>
                  </a:ext>
                </a:extLst>
              </a:tr>
              <a:tr h="415574">
                <a:tc>
                  <a:txBody>
                    <a:bodyPr/>
                    <a:lstStyle/>
                    <a:p>
                      <a:pPr marL="609585" marR="0" lvl="1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6. APRESENTAR RESUMO DE ARTIGOS RELACIONADOS (KACIANA E WILLIAM)</a:t>
                      </a:r>
                      <a:endParaRPr kumimoji="0" lang="pt-B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100</a:t>
                      </a:r>
                      <a:endParaRPr kumimoji="0" lang="pt-BR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03753"/>
                  </a:ext>
                </a:extLst>
              </a:tr>
              <a:tr h="415574">
                <a:tc>
                  <a:txBody>
                    <a:bodyPr/>
                    <a:lstStyle/>
                    <a:p>
                      <a:pPr lvl="1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7. RELATÓRIO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OK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100</a:t>
                      </a:r>
                      <a:endParaRPr lang="pt-BR" sz="2800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25380" marR="25380" marT="16920" marB="169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5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9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22637-50E0-1564-72FF-4888355A8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5BE0A-7C75-E42C-AC9D-252D21054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483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1_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3.xml><?xml version="1.0" encoding="utf-8"?>
<a:theme xmlns:a="http://schemas.openxmlformats.org/drawingml/2006/main" name="2_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4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46</TotalTime>
  <Words>266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6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Montserrat</vt:lpstr>
      <vt:lpstr>Verdana</vt:lpstr>
      <vt:lpstr>Tema1</vt:lpstr>
      <vt:lpstr>1_Tema1</vt:lpstr>
      <vt:lpstr>2_Tema1</vt:lpstr>
      <vt:lpstr>2_Personalizar design</vt:lpstr>
      <vt:lpstr>Personalizar design</vt:lpstr>
      <vt:lpstr>3_Personalizar design</vt:lpstr>
      <vt:lpstr>4_Personalizar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Andrey Ruben</dc:creator>
  <cp:lastModifiedBy>Andrey Ruben Ribeiro Bessa</cp:lastModifiedBy>
  <cp:revision>1</cp:revision>
  <dcterms:created xsi:type="dcterms:W3CDTF">2023-08-02T15:31:44Z</dcterms:created>
  <dcterms:modified xsi:type="dcterms:W3CDTF">2023-08-03T22:14:11Z</dcterms:modified>
</cp:coreProperties>
</file>