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3" r:id="rId2"/>
    <p:sldMasterId id="2147483656" r:id="rId3"/>
  </p:sldMasterIdLst>
  <p:notesMasterIdLst>
    <p:notesMasterId r:id="rId28"/>
  </p:notesMasterIdLst>
  <p:sldIdLst>
    <p:sldId id="256" r:id="rId4"/>
    <p:sldId id="270" r:id="rId5"/>
    <p:sldId id="293" r:id="rId6"/>
    <p:sldId id="269" r:id="rId7"/>
    <p:sldId id="271" r:id="rId8"/>
    <p:sldId id="272" r:id="rId9"/>
    <p:sldId id="294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7" r:id="rId21"/>
    <p:sldId id="295" r:id="rId22"/>
    <p:sldId id="288" r:id="rId23"/>
    <p:sldId id="289" r:id="rId24"/>
    <p:sldId id="290" r:id="rId25"/>
    <p:sldId id="291" r:id="rId26"/>
    <p:sldId id="292" r:id="rId27"/>
  </p:sldIdLst>
  <p:sldSz cx="14630400" cy="8229600"/>
  <p:notesSz cx="8229600" cy="1463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08BFA-1AFE-4988-89BD-3D6F40E5F2B2}" v="77" dt="2023-08-11T21:43:5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ADC08BFA-1AFE-4988-89BD-3D6F40E5F2B2}"/>
    <pc:docChg chg="undo custSel addSld delSld modSld sldOrd">
      <pc:chgData name="Andrey Bessa" userId="f385c16ceb043d3c" providerId="LiveId" clId="{ADC08BFA-1AFE-4988-89BD-3D6F40E5F2B2}" dt="2023-08-11T22:28:44.052" v="393" actId="20577"/>
      <pc:docMkLst>
        <pc:docMk/>
      </pc:docMkLst>
      <pc:sldChg chg="modSp mod">
        <pc:chgData name="Andrey Bessa" userId="f385c16ceb043d3c" providerId="LiveId" clId="{ADC08BFA-1AFE-4988-89BD-3D6F40E5F2B2}" dt="2023-08-11T22:28:44.052" v="393" actId="20577"/>
        <pc:sldMkLst>
          <pc:docMk/>
          <pc:sldMk cId="0" sldId="256"/>
        </pc:sldMkLst>
        <pc:spChg chg="mod">
          <ac:chgData name="Andrey Bessa" userId="f385c16ceb043d3c" providerId="LiveId" clId="{ADC08BFA-1AFE-4988-89BD-3D6F40E5F2B2}" dt="2023-08-11T22:28:44.052" v="393" actId="20577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57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58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59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60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61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62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63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264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097812026" sldId="265"/>
        </pc:sldMkLst>
      </pc:sldChg>
      <pc:sldChg chg="addSp delSp modSp mod ord">
        <pc:chgData name="Andrey Bessa" userId="f385c16ceb043d3c" providerId="LiveId" clId="{ADC08BFA-1AFE-4988-89BD-3D6F40E5F2B2}" dt="2023-08-11T21:09:51.066" v="261" actId="6549"/>
        <pc:sldMkLst>
          <pc:docMk/>
          <pc:sldMk cId="0" sldId="269"/>
        </pc:sldMkLst>
        <pc:spChg chg="del">
          <ac:chgData name="Andrey Bessa" userId="f385c16ceb043d3c" providerId="LiveId" clId="{ADC08BFA-1AFE-4988-89BD-3D6F40E5F2B2}" dt="2023-08-11T20:09:51.515" v="4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Andrey Bessa" userId="f385c16ceb043d3c" providerId="LiveId" clId="{ADC08BFA-1AFE-4988-89BD-3D6F40E5F2B2}" dt="2023-08-11T20:09:53.288" v="5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Andrey Bessa" userId="f385c16ceb043d3c" providerId="LiveId" clId="{ADC08BFA-1AFE-4988-89BD-3D6F40E5F2B2}" dt="2023-08-11T20:09:56.998" v="7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Andrey Bessa" userId="f385c16ceb043d3c" providerId="LiveId" clId="{ADC08BFA-1AFE-4988-89BD-3D6F40E5F2B2}" dt="2023-08-11T20:09:55.596" v="6" actId="478"/>
          <ac:spMkLst>
            <pc:docMk/>
            <pc:sldMk cId="0" sldId="269"/>
            <ac:spMk id="7" creationId="{D7A5D4B2-2FF2-45EA-9CC0-5039AB71CF43}"/>
          </ac:spMkLst>
        </pc:spChg>
        <pc:spChg chg="add mod">
          <ac:chgData name="Andrey Bessa" userId="f385c16ceb043d3c" providerId="LiveId" clId="{ADC08BFA-1AFE-4988-89BD-3D6F40E5F2B2}" dt="2023-08-11T20:12:19.720" v="60" actId="122"/>
          <ac:spMkLst>
            <pc:docMk/>
            <pc:sldMk cId="0" sldId="269"/>
            <ac:spMk id="8" creationId="{71200835-0C43-FF53-BDFA-AABF83BFD352}"/>
          </ac:spMkLst>
        </pc:spChg>
        <pc:spChg chg="add mod">
          <ac:chgData name="Andrey Bessa" userId="f385c16ceb043d3c" providerId="LiveId" clId="{ADC08BFA-1AFE-4988-89BD-3D6F40E5F2B2}" dt="2023-08-11T21:09:51.066" v="261" actId="6549"/>
          <ac:spMkLst>
            <pc:docMk/>
            <pc:sldMk cId="0" sldId="269"/>
            <ac:spMk id="10" creationId="{F6E5D97F-7C13-7601-46B3-5EBA9D68E136}"/>
          </ac:spMkLst>
        </pc:spChg>
        <pc:picChg chg="del">
          <ac:chgData name="Andrey Bessa" userId="f385c16ceb043d3c" providerId="LiveId" clId="{ADC08BFA-1AFE-4988-89BD-3D6F40E5F2B2}" dt="2023-08-11T20:12:28.764" v="61" actId="478"/>
          <ac:picMkLst>
            <pc:docMk/>
            <pc:sldMk cId="0" sldId="269"/>
            <ac:picMk id="2" creationId="{7BE8092A-E9B6-E72D-B682-366BBBCF4120}"/>
          </ac:picMkLst>
        </pc:picChg>
        <pc:picChg chg="add mod">
          <ac:chgData name="Andrey Bessa" userId="f385c16ceb043d3c" providerId="LiveId" clId="{ADC08BFA-1AFE-4988-89BD-3D6F40E5F2B2}" dt="2023-08-11T21:08:06.400" v="239" actId="1076"/>
          <ac:picMkLst>
            <pc:docMk/>
            <pc:sldMk cId="0" sldId="269"/>
            <ac:picMk id="1026" creationId="{3A86F9E2-D9AA-5BCB-DB7C-E6FC4AD73785}"/>
          </ac:picMkLst>
        </pc:picChg>
      </pc:sldChg>
      <pc:sldChg chg="modSp add mod">
        <pc:chgData name="Andrey Bessa" userId="f385c16ceb043d3c" providerId="LiveId" clId="{ADC08BFA-1AFE-4988-89BD-3D6F40E5F2B2}" dt="2023-08-11T20:11:21.804" v="13" actId="14100"/>
        <pc:sldMkLst>
          <pc:docMk/>
          <pc:sldMk cId="238934794" sldId="270"/>
        </pc:sldMkLst>
        <pc:spChg chg="mod">
          <ac:chgData name="Andrey Bessa" userId="f385c16ceb043d3c" providerId="LiveId" clId="{ADC08BFA-1AFE-4988-89BD-3D6F40E5F2B2}" dt="2023-08-11T20:11:21.804" v="13" actId="14100"/>
          <ac:spMkLst>
            <pc:docMk/>
            <pc:sldMk cId="238934794" sldId="270"/>
            <ac:spMk id="4" creationId="{00000000-0000-0000-0000-000000000000}"/>
          </ac:spMkLst>
        </pc:spChg>
      </pc:sldChg>
      <pc:sldChg chg="addSp modSp add del mod">
        <pc:chgData name="Andrey Bessa" userId="f385c16ceb043d3c" providerId="LiveId" clId="{ADC08BFA-1AFE-4988-89BD-3D6F40E5F2B2}" dt="2023-08-11T21:08:09.860" v="240"/>
        <pc:sldMkLst>
          <pc:docMk/>
          <pc:sldMk cId="2660628874" sldId="271"/>
        </pc:sldMkLst>
        <pc:spChg chg="mod">
          <ac:chgData name="Andrey Bessa" userId="f385c16ceb043d3c" providerId="LiveId" clId="{ADC08BFA-1AFE-4988-89BD-3D6F40E5F2B2}" dt="2023-08-11T20:14:00.429" v="86" actId="14100"/>
          <ac:spMkLst>
            <pc:docMk/>
            <pc:sldMk cId="2660628874" sldId="271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0:47:15.353" v="218" actId="108"/>
          <ac:spMkLst>
            <pc:docMk/>
            <pc:sldMk cId="2660628874" sldId="271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08:09.860" v="240"/>
          <ac:picMkLst>
            <pc:docMk/>
            <pc:sldMk cId="2660628874" sldId="271"/>
            <ac:picMk id="2" creationId="{6CF0374C-D664-D007-97DA-BDF3CB6BCDE5}"/>
          </ac:picMkLst>
        </pc:picChg>
      </pc:sldChg>
      <pc:sldChg chg="addSp modSp add mod">
        <pc:chgData name="Andrey Bessa" userId="f385c16ceb043d3c" providerId="LiveId" clId="{ADC08BFA-1AFE-4988-89BD-3D6F40E5F2B2}" dt="2023-08-11T21:08:15.935" v="242"/>
        <pc:sldMkLst>
          <pc:docMk/>
          <pc:sldMk cId="1523951383" sldId="272"/>
        </pc:sldMkLst>
        <pc:spChg chg="mod">
          <ac:chgData name="Andrey Bessa" userId="f385c16ceb043d3c" providerId="LiveId" clId="{ADC08BFA-1AFE-4988-89BD-3D6F40E5F2B2}" dt="2023-08-11T20:14:35.841" v="92"/>
          <ac:spMkLst>
            <pc:docMk/>
            <pc:sldMk cId="1523951383" sldId="272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0:47:41.882" v="222" actId="108"/>
          <ac:spMkLst>
            <pc:docMk/>
            <pc:sldMk cId="1523951383" sldId="272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08:15.935" v="242"/>
          <ac:picMkLst>
            <pc:docMk/>
            <pc:sldMk cId="1523951383" sldId="272"/>
            <ac:picMk id="2" creationId="{C12F62A1-D088-49D2-47D4-3361CE8F5F93}"/>
          </ac:picMkLst>
        </pc:picChg>
      </pc:sldChg>
      <pc:sldChg chg="modSp add del mod">
        <pc:chgData name="Andrey Bessa" userId="f385c16ceb043d3c" providerId="LiveId" clId="{ADC08BFA-1AFE-4988-89BD-3D6F40E5F2B2}" dt="2023-08-11T20:47:39.060" v="221" actId="2696"/>
        <pc:sldMkLst>
          <pc:docMk/>
          <pc:sldMk cId="2855609766" sldId="273"/>
        </pc:sldMkLst>
        <pc:spChg chg="mod">
          <ac:chgData name="Andrey Bessa" userId="f385c16ceb043d3c" providerId="LiveId" clId="{ADC08BFA-1AFE-4988-89BD-3D6F40E5F2B2}" dt="2023-08-11T20:47:28.079" v="220" actId="108"/>
          <ac:spMkLst>
            <pc:docMk/>
            <pc:sldMk cId="2855609766" sldId="273"/>
            <ac:spMk id="10" creationId="{F6E5D97F-7C13-7601-46B3-5EBA9D68E136}"/>
          </ac:spMkLst>
        </pc:spChg>
      </pc:sldChg>
      <pc:sldChg chg="addSp modSp add del mod">
        <pc:chgData name="Andrey Bessa" userId="f385c16ceb043d3c" providerId="LiveId" clId="{ADC08BFA-1AFE-4988-89BD-3D6F40E5F2B2}" dt="2023-08-11T21:18:15.408" v="279"/>
        <pc:sldMkLst>
          <pc:docMk/>
          <pc:sldMk cId="1895269273" sldId="274"/>
        </pc:sldMkLst>
        <pc:spChg chg="mod">
          <ac:chgData name="Andrey Bessa" userId="f385c16ceb043d3c" providerId="LiveId" clId="{ADC08BFA-1AFE-4988-89BD-3D6F40E5F2B2}" dt="2023-08-11T20:16:05.055" v="103" actId="27636"/>
          <ac:spMkLst>
            <pc:docMk/>
            <pc:sldMk cId="1895269273" sldId="274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17:58.554" v="276" actId="20577"/>
          <ac:spMkLst>
            <pc:docMk/>
            <pc:sldMk cId="1895269273" sldId="274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08:11.119" v="241"/>
          <ac:picMkLst>
            <pc:docMk/>
            <pc:sldMk cId="1895269273" sldId="274"/>
            <ac:picMk id="2" creationId="{00DBFB53-BA76-D69B-F85E-549726B851EF}"/>
          </ac:picMkLst>
        </pc:picChg>
        <pc:picChg chg="add mod">
          <ac:chgData name="Andrey Bessa" userId="f385c16ceb043d3c" providerId="LiveId" clId="{ADC08BFA-1AFE-4988-89BD-3D6F40E5F2B2}" dt="2023-08-11T21:18:15.408" v="279"/>
          <ac:picMkLst>
            <pc:docMk/>
            <pc:sldMk cId="1895269273" sldId="274"/>
            <ac:picMk id="4098" creationId="{C3B37445-ABE3-528E-7DF6-3C6E34F75D80}"/>
          </ac:picMkLst>
        </pc:picChg>
      </pc:sldChg>
      <pc:sldChg chg="addSp delSp modSp add del mod">
        <pc:chgData name="Andrey Bessa" userId="f385c16ceb043d3c" providerId="LiveId" clId="{ADC08BFA-1AFE-4988-89BD-3D6F40E5F2B2}" dt="2023-08-11T21:18:32.077" v="280" actId="2696"/>
        <pc:sldMkLst>
          <pc:docMk/>
          <pc:sldMk cId="164846147" sldId="275"/>
        </pc:sldMkLst>
        <pc:spChg chg="mod">
          <ac:chgData name="Andrey Bessa" userId="f385c16ceb043d3c" providerId="LiveId" clId="{ADC08BFA-1AFE-4988-89BD-3D6F40E5F2B2}" dt="2023-08-11T20:47:55.429" v="224" actId="108"/>
          <ac:spMkLst>
            <pc:docMk/>
            <pc:sldMk cId="164846147" sldId="275"/>
            <ac:spMk id="10" creationId="{F6E5D97F-7C13-7601-46B3-5EBA9D68E136}"/>
          </ac:spMkLst>
        </pc:spChg>
        <pc:picChg chg="del">
          <ac:chgData name="Andrey Bessa" userId="f385c16ceb043d3c" providerId="LiveId" clId="{ADC08BFA-1AFE-4988-89BD-3D6F40E5F2B2}" dt="2023-08-11T20:32:06.129" v="108" actId="478"/>
          <ac:picMkLst>
            <pc:docMk/>
            <pc:sldMk cId="164846147" sldId="275"/>
            <ac:picMk id="2" creationId="{760082D4-B5EB-A82B-B386-EDEE8166AB06}"/>
          </ac:picMkLst>
        </pc:picChg>
        <pc:picChg chg="add mod">
          <ac:chgData name="Andrey Bessa" userId="f385c16ceb043d3c" providerId="LiveId" clId="{ADC08BFA-1AFE-4988-89BD-3D6F40E5F2B2}" dt="2023-08-11T21:08:17.263" v="243"/>
          <ac:picMkLst>
            <pc:docMk/>
            <pc:sldMk cId="164846147" sldId="275"/>
            <ac:picMk id="3" creationId="{B9C142F8-395E-8377-D5D2-E09C858FC205}"/>
          </ac:picMkLst>
        </pc:picChg>
      </pc:sldChg>
      <pc:sldChg chg="modSp add mod ord">
        <pc:chgData name="Andrey Bessa" userId="f385c16ceb043d3c" providerId="LiveId" clId="{ADC08BFA-1AFE-4988-89BD-3D6F40E5F2B2}" dt="2023-08-11T20:32:47.327" v="112"/>
        <pc:sldMkLst>
          <pc:docMk/>
          <pc:sldMk cId="777169009" sldId="276"/>
        </pc:sldMkLst>
        <pc:spChg chg="mod">
          <ac:chgData name="Andrey Bessa" userId="f385c16ceb043d3c" providerId="LiveId" clId="{ADC08BFA-1AFE-4988-89BD-3D6F40E5F2B2}" dt="2023-08-11T20:32:47.327" v="112"/>
          <ac:spMkLst>
            <pc:docMk/>
            <pc:sldMk cId="777169009" sldId="276"/>
            <ac:spMk id="4" creationId="{00000000-0000-0000-0000-000000000000}"/>
          </ac:spMkLst>
        </pc:spChg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4001172731" sldId="276"/>
        </pc:sldMkLst>
      </pc:sldChg>
      <pc:sldChg chg="addSp modSp add mod ord">
        <pc:chgData name="Andrey Bessa" userId="f385c16ceb043d3c" providerId="LiveId" clId="{ADC08BFA-1AFE-4988-89BD-3D6F40E5F2B2}" dt="2023-08-11T21:34:10.834" v="340" actId="20577"/>
        <pc:sldMkLst>
          <pc:docMk/>
          <pc:sldMk cId="3416607687" sldId="277"/>
        </pc:sldMkLst>
        <pc:spChg chg="mod">
          <ac:chgData name="Andrey Bessa" userId="f385c16ceb043d3c" providerId="LiveId" clId="{ADC08BFA-1AFE-4988-89BD-3D6F40E5F2B2}" dt="2023-08-11T20:34:28.760" v="117" actId="27636"/>
          <ac:spMkLst>
            <pc:docMk/>
            <pc:sldMk cId="3416607687" sldId="277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34:10.834" v="340" actId="20577"/>
          <ac:spMkLst>
            <pc:docMk/>
            <pc:sldMk cId="3416607687" sldId="277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2:51.344" v="288" actId="1076"/>
          <ac:picMkLst>
            <pc:docMk/>
            <pc:sldMk cId="3416607687" sldId="277"/>
            <ac:picMk id="3" creationId="{887646CD-0821-872D-0A3A-16B9A7B74A7A}"/>
          </ac:picMkLst>
        </pc:picChg>
      </pc:sldChg>
      <pc:sldChg chg="addSp delSp modSp add mod">
        <pc:chgData name="Andrey Bessa" userId="f385c16ceb043d3c" providerId="LiveId" clId="{ADC08BFA-1AFE-4988-89BD-3D6F40E5F2B2}" dt="2023-08-11T21:39:51.063" v="371"/>
        <pc:sldMkLst>
          <pc:docMk/>
          <pc:sldMk cId="3444925372" sldId="278"/>
        </pc:sldMkLst>
        <pc:spChg chg="add">
          <ac:chgData name="Andrey Bessa" userId="f385c16ceb043d3c" providerId="LiveId" clId="{ADC08BFA-1AFE-4988-89BD-3D6F40E5F2B2}" dt="2023-08-11T21:37:09.382" v="343"/>
          <ac:spMkLst>
            <pc:docMk/>
            <pc:sldMk cId="3444925372" sldId="278"/>
            <ac:spMk id="3" creationId="{9FB7CA6B-55DB-3013-9E82-246979802233}"/>
          </ac:spMkLst>
        </pc:spChg>
        <pc:spChg chg="add del mod">
          <ac:chgData name="Andrey Bessa" userId="f385c16ceb043d3c" providerId="LiveId" clId="{ADC08BFA-1AFE-4988-89BD-3D6F40E5F2B2}" dt="2023-08-11T21:37:17.559" v="345" actId="478"/>
          <ac:spMkLst>
            <pc:docMk/>
            <pc:sldMk cId="3444925372" sldId="278"/>
            <ac:spMk id="4" creationId="{776B0C57-128D-FA01-A9DC-DBB995779E8E}"/>
          </ac:spMkLst>
        </pc:spChg>
        <pc:spChg chg="mod">
          <ac:chgData name="Andrey Bessa" userId="f385c16ceb043d3c" providerId="LiveId" clId="{ADC08BFA-1AFE-4988-89BD-3D6F40E5F2B2}" dt="2023-08-11T20:48:03.758" v="226" actId="108"/>
          <ac:spMkLst>
            <pc:docMk/>
            <pc:sldMk cId="3444925372" sldId="278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2:54.207" v="289"/>
          <ac:picMkLst>
            <pc:docMk/>
            <pc:sldMk cId="3444925372" sldId="278"/>
            <ac:picMk id="2" creationId="{E6EC33EF-2277-429E-FF8C-7E9100727445}"/>
          </ac:picMkLst>
        </pc:picChg>
        <pc:picChg chg="add del">
          <ac:chgData name="Andrey Bessa" userId="f385c16ceb043d3c" providerId="LiveId" clId="{ADC08BFA-1AFE-4988-89BD-3D6F40E5F2B2}" dt="2023-08-11T21:37:33.098" v="347" actId="478"/>
          <ac:picMkLst>
            <pc:docMk/>
            <pc:sldMk cId="3444925372" sldId="278"/>
            <ac:picMk id="6" creationId="{46AB7D53-D28F-2C7C-FF7C-2EA1D24EA397}"/>
          </ac:picMkLst>
        </pc:picChg>
        <pc:picChg chg="add del mod">
          <ac:chgData name="Andrey Bessa" userId="f385c16ceb043d3c" providerId="LiveId" clId="{ADC08BFA-1AFE-4988-89BD-3D6F40E5F2B2}" dt="2023-08-11T21:37:57.364" v="353" actId="21"/>
          <ac:picMkLst>
            <pc:docMk/>
            <pc:sldMk cId="3444925372" sldId="278"/>
            <ac:picMk id="9" creationId="{00CED830-D715-472B-BF06-C8277499B7FA}"/>
          </ac:picMkLst>
        </pc:picChg>
        <pc:picChg chg="add del mod">
          <ac:chgData name="Andrey Bessa" userId="f385c16ceb043d3c" providerId="LiveId" clId="{ADC08BFA-1AFE-4988-89BD-3D6F40E5F2B2}" dt="2023-08-11T21:39:36.017" v="364" actId="478"/>
          <ac:picMkLst>
            <pc:docMk/>
            <pc:sldMk cId="3444925372" sldId="278"/>
            <ac:picMk id="9222" creationId="{94B521B7-68F4-56B8-52D5-8069B7F5730C}"/>
          </ac:picMkLst>
        </pc:picChg>
        <pc:picChg chg="add mod">
          <ac:chgData name="Andrey Bessa" userId="f385c16ceb043d3c" providerId="LiveId" clId="{ADC08BFA-1AFE-4988-89BD-3D6F40E5F2B2}" dt="2023-08-11T21:39:51.063" v="371"/>
          <ac:picMkLst>
            <pc:docMk/>
            <pc:sldMk cId="3444925372" sldId="278"/>
            <ac:picMk id="9224" creationId="{2583CD60-B1EC-5EF8-D2A8-83C68C5D6F78}"/>
          </ac:picMkLst>
        </pc:picChg>
      </pc:sldChg>
      <pc:sldChg chg="addSp modSp add mod">
        <pc:chgData name="Andrey Bessa" userId="f385c16ceb043d3c" providerId="LiveId" clId="{ADC08BFA-1AFE-4988-89BD-3D6F40E5F2B2}" dt="2023-08-11T21:22:56.278" v="290"/>
        <pc:sldMkLst>
          <pc:docMk/>
          <pc:sldMk cId="1275034158" sldId="279"/>
        </pc:sldMkLst>
        <pc:spChg chg="mod">
          <ac:chgData name="Andrey Bessa" userId="f385c16ceb043d3c" providerId="LiveId" clId="{ADC08BFA-1AFE-4988-89BD-3D6F40E5F2B2}" dt="2023-08-11T20:35:51.987" v="130" actId="20577"/>
          <ac:spMkLst>
            <pc:docMk/>
            <pc:sldMk cId="1275034158" sldId="279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0:48:09.923" v="227" actId="108"/>
          <ac:spMkLst>
            <pc:docMk/>
            <pc:sldMk cId="1275034158" sldId="279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2:56.278" v="290"/>
          <ac:picMkLst>
            <pc:docMk/>
            <pc:sldMk cId="1275034158" sldId="279"/>
            <ac:picMk id="2" creationId="{28E44F26-598B-21DB-E188-E69AA81F3A1E}"/>
          </ac:picMkLst>
        </pc:picChg>
      </pc:sldChg>
      <pc:sldChg chg="addSp modSp add mod">
        <pc:chgData name="Andrey Bessa" userId="f385c16ceb043d3c" providerId="LiveId" clId="{ADC08BFA-1AFE-4988-89BD-3D6F40E5F2B2}" dt="2023-08-11T21:37:59.345" v="354"/>
        <pc:sldMkLst>
          <pc:docMk/>
          <pc:sldMk cId="3523965202" sldId="280"/>
        </pc:sldMkLst>
        <pc:spChg chg="mod">
          <ac:chgData name="Andrey Bessa" userId="f385c16ceb043d3c" providerId="LiveId" clId="{ADC08BFA-1AFE-4988-89BD-3D6F40E5F2B2}" dt="2023-08-11T20:48:13.471" v="228" actId="108"/>
          <ac:spMkLst>
            <pc:docMk/>
            <pc:sldMk cId="3523965202" sldId="280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2:58.460" v="291"/>
          <ac:picMkLst>
            <pc:docMk/>
            <pc:sldMk cId="3523965202" sldId="280"/>
            <ac:picMk id="2" creationId="{AEBCD844-5EC4-11F9-1B86-3C6E5509C244}"/>
          </ac:picMkLst>
        </pc:picChg>
        <pc:picChg chg="add mod">
          <ac:chgData name="Andrey Bessa" userId="f385c16ceb043d3c" providerId="LiveId" clId="{ADC08BFA-1AFE-4988-89BD-3D6F40E5F2B2}" dt="2023-08-11T21:37:59.345" v="354"/>
          <ac:picMkLst>
            <pc:docMk/>
            <pc:sldMk cId="3523965202" sldId="280"/>
            <ac:picMk id="3" creationId="{2C23F081-7821-E559-5F5D-487E9595500F}"/>
          </ac:picMkLst>
        </pc:picChg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4137428172" sldId="280"/>
        </pc:sldMkLst>
      </pc:sldChg>
      <pc:sldChg chg="addSp modSp add mod">
        <pc:chgData name="Andrey Bessa" userId="f385c16ceb043d3c" providerId="LiveId" clId="{ADC08BFA-1AFE-4988-89BD-3D6F40E5F2B2}" dt="2023-08-11T21:40:09.366" v="372" actId="20577"/>
        <pc:sldMkLst>
          <pc:docMk/>
          <pc:sldMk cId="2436382362" sldId="281"/>
        </pc:sldMkLst>
        <pc:spChg chg="mod">
          <ac:chgData name="Andrey Bessa" userId="f385c16ceb043d3c" providerId="LiveId" clId="{ADC08BFA-1AFE-4988-89BD-3D6F40E5F2B2}" dt="2023-08-11T20:36:45.755" v="140"/>
          <ac:spMkLst>
            <pc:docMk/>
            <pc:sldMk cId="2436382362" sldId="281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40:09.366" v="372" actId="20577"/>
          <ac:spMkLst>
            <pc:docMk/>
            <pc:sldMk cId="2436382362" sldId="281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2:59.744" v="292"/>
          <ac:picMkLst>
            <pc:docMk/>
            <pc:sldMk cId="2436382362" sldId="281"/>
            <ac:picMk id="2" creationId="{DBE2DB53-F2F9-C01F-0514-8E29BB970B14}"/>
          </ac:picMkLst>
        </pc:picChg>
      </pc:sldChg>
      <pc:sldChg chg="addSp delSp modSp add mod">
        <pc:chgData name="Andrey Bessa" userId="f385c16ceb043d3c" providerId="LiveId" clId="{ADC08BFA-1AFE-4988-89BD-3D6F40E5F2B2}" dt="2023-08-11T21:44:10.260" v="391" actId="20577"/>
        <pc:sldMkLst>
          <pc:docMk/>
          <pc:sldMk cId="1827218862" sldId="282"/>
        </pc:sldMkLst>
        <pc:spChg chg="mod">
          <ac:chgData name="Andrey Bessa" userId="f385c16ceb043d3c" providerId="LiveId" clId="{ADC08BFA-1AFE-4988-89BD-3D6F40E5F2B2}" dt="2023-08-11T21:44:10.260" v="391" actId="20577"/>
          <ac:spMkLst>
            <pc:docMk/>
            <pc:sldMk cId="1827218862" sldId="282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3:01.722" v="293"/>
          <ac:picMkLst>
            <pc:docMk/>
            <pc:sldMk cId="1827218862" sldId="282"/>
            <ac:picMk id="2" creationId="{E5D422DF-701F-73DB-1EB5-3E4B173DFE85}"/>
          </ac:picMkLst>
        </pc:picChg>
        <pc:picChg chg="add del mod">
          <ac:chgData name="Andrey Bessa" userId="f385c16ceb043d3c" providerId="LiveId" clId="{ADC08BFA-1AFE-4988-89BD-3D6F40E5F2B2}" dt="2023-08-11T21:43:51.966" v="384" actId="21"/>
          <ac:picMkLst>
            <pc:docMk/>
            <pc:sldMk cId="1827218862" sldId="282"/>
            <ac:picMk id="11266" creationId="{9F6490F6-C354-FDE0-4C0B-CE06474AFE15}"/>
          </ac:picMkLst>
        </pc:picChg>
      </pc:sldChg>
      <pc:sldChg chg="addSp modSp add mod">
        <pc:chgData name="Andrey Bessa" userId="f385c16ceb043d3c" providerId="LiveId" clId="{ADC08BFA-1AFE-4988-89BD-3D6F40E5F2B2}" dt="2023-08-11T21:44:03.891" v="387" actId="6549"/>
        <pc:sldMkLst>
          <pc:docMk/>
          <pc:sldMk cId="20026153" sldId="283"/>
        </pc:sldMkLst>
        <pc:spChg chg="mod">
          <ac:chgData name="Andrey Bessa" userId="f385c16ceb043d3c" providerId="LiveId" clId="{ADC08BFA-1AFE-4988-89BD-3D6F40E5F2B2}" dt="2023-08-11T20:37:38.002" v="148"/>
          <ac:spMkLst>
            <pc:docMk/>
            <pc:sldMk cId="20026153" sldId="283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44:03.891" v="387" actId="6549"/>
          <ac:spMkLst>
            <pc:docMk/>
            <pc:sldMk cId="20026153" sldId="283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3:03.319" v="294"/>
          <ac:picMkLst>
            <pc:docMk/>
            <pc:sldMk cId="20026153" sldId="283"/>
            <ac:picMk id="2" creationId="{331E5F49-D8E6-24AA-9B32-531612A7F35E}"/>
          </ac:picMkLst>
        </pc:picChg>
        <pc:picChg chg="add mod">
          <ac:chgData name="Andrey Bessa" userId="f385c16ceb043d3c" providerId="LiveId" clId="{ADC08BFA-1AFE-4988-89BD-3D6F40E5F2B2}" dt="2023-08-11T21:43:56.467" v="385"/>
          <ac:picMkLst>
            <pc:docMk/>
            <pc:sldMk cId="20026153" sldId="283"/>
            <ac:picMk id="3" creationId="{D177A878-AE0D-16AB-B74E-9542C22FEB6B}"/>
          </ac:picMkLst>
        </pc:picChg>
      </pc:sldChg>
      <pc:sldChg chg="addSp modSp add del mod">
        <pc:chgData name="Andrey Bessa" userId="f385c16ceb043d3c" providerId="LiveId" clId="{ADC08BFA-1AFE-4988-89BD-3D6F40E5F2B2}" dt="2023-08-11T21:43:42.021" v="383" actId="2696"/>
        <pc:sldMkLst>
          <pc:docMk/>
          <pc:sldMk cId="237932868" sldId="284"/>
        </pc:sldMkLst>
        <pc:spChg chg="mod">
          <ac:chgData name="Andrey Bessa" userId="f385c16ceb043d3c" providerId="LiveId" clId="{ADC08BFA-1AFE-4988-89BD-3D6F40E5F2B2}" dt="2023-08-11T20:48:29.333" v="232" actId="108"/>
          <ac:spMkLst>
            <pc:docMk/>
            <pc:sldMk cId="237932868" sldId="284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3:04.806" v="295"/>
          <ac:picMkLst>
            <pc:docMk/>
            <pc:sldMk cId="237932868" sldId="284"/>
            <ac:picMk id="2" creationId="{AD8400F6-2E4E-D1F1-3214-CB12EFE0A407}"/>
          </ac:picMkLst>
        </pc:picChg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1024356899" sldId="284"/>
        </pc:sldMkLst>
      </pc:sldChg>
      <pc:sldChg chg="addSp modSp add mod">
        <pc:chgData name="Andrey Bessa" userId="f385c16ceb043d3c" providerId="LiveId" clId="{ADC08BFA-1AFE-4988-89BD-3D6F40E5F2B2}" dt="2023-08-11T21:23:06.042" v="296"/>
        <pc:sldMkLst>
          <pc:docMk/>
          <pc:sldMk cId="3075606216" sldId="285"/>
        </pc:sldMkLst>
        <pc:spChg chg="mod">
          <ac:chgData name="Andrey Bessa" userId="f385c16ceb043d3c" providerId="LiveId" clId="{ADC08BFA-1AFE-4988-89BD-3D6F40E5F2B2}" dt="2023-08-11T20:48:33.358" v="233" actId="108"/>
          <ac:spMkLst>
            <pc:docMk/>
            <pc:sldMk cId="3075606216" sldId="285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3:06.042" v="296"/>
          <ac:picMkLst>
            <pc:docMk/>
            <pc:sldMk cId="3075606216" sldId="285"/>
            <ac:picMk id="2" creationId="{2C30D4EF-5F46-3F69-CB56-2D5A81760BFB}"/>
          </ac:picMkLst>
        </pc:picChg>
      </pc:sldChg>
      <pc:sldChg chg="addSp modSp add del mod">
        <pc:chgData name="Andrey Bessa" userId="f385c16ceb043d3c" providerId="LiveId" clId="{ADC08BFA-1AFE-4988-89BD-3D6F40E5F2B2}" dt="2023-08-11T21:44:27.012" v="392" actId="2696"/>
        <pc:sldMkLst>
          <pc:docMk/>
          <pc:sldMk cId="4203572221" sldId="286"/>
        </pc:sldMkLst>
        <pc:spChg chg="mod">
          <ac:chgData name="Andrey Bessa" userId="f385c16ceb043d3c" providerId="LiveId" clId="{ADC08BFA-1AFE-4988-89BD-3D6F40E5F2B2}" dt="2023-08-11T20:48:36.298" v="234" actId="108"/>
          <ac:spMkLst>
            <pc:docMk/>
            <pc:sldMk cId="4203572221" sldId="286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3:07.213" v="297"/>
          <ac:picMkLst>
            <pc:docMk/>
            <pc:sldMk cId="4203572221" sldId="286"/>
            <ac:picMk id="2" creationId="{3D063CE0-0693-1D73-4683-7B2A981317BC}"/>
          </ac:picMkLst>
        </pc:picChg>
      </pc:sldChg>
      <pc:sldChg chg="modSp add mod ord">
        <pc:chgData name="Andrey Bessa" userId="f385c16ceb043d3c" providerId="LiveId" clId="{ADC08BFA-1AFE-4988-89BD-3D6F40E5F2B2}" dt="2023-08-11T20:40:27.931" v="174"/>
        <pc:sldMkLst>
          <pc:docMk/>
          <pc:sldMk cId="2898231668" sldId="287"/>
        </pc:sldMkLst>
        <pc:spChg chg="mod">
          <ac:chgData name="Andrey Bessa" userId="f385c16ceb043d3c" providerId="LiveId" clId="{ADC08BFA-1AFE-4988-89BD-3D6F40E5F2B2}" dt="2023-08-11T20:40:27.931" v="174"/>
          <ac:spMkLst>
            <pc:docMk/>
            <pc:sldMk cId="2898231668" sldId="287"/>
            <ac:spMk id="4" creationId="{00000000-0000-0000-0000-000000000000}"/>
          </ac:spMkLst>
        </pc:spChg>
      </pc:sldChg>
      <pc:sldChg chg="addSp modSp add mod ord">
        <pc:chgData name="Andrey Bessa" userId="f385c16ceb043d3c" providerId="LiveId" clId="{ADC08BFA-1AFE-4988-89BD-3D6F40E5F2B2}" dt="2023-08-11T21:28:45.724" v="322" actId="1076"/>
        <pc:sldMkLst>
          <pc:docMk/>
          <pc:sldMk cId="3188222747" sldId="288"/>
        </pc:sldMkLst>
        <pc:spChg chg="mod">
          <ac:chgData name="Andrey Bessa" userId="f385c16ceb043d3c" providerId="LiveId" clId="{ADC08BFA-1AFE-4988-89BD-3D6F40E5F2B2}" dt="2023-08-11T20:40:47.670" v="178"/>
          <ac:spMkLst>
            <pc:docMk/>
            <pc:sldMk cId="3188222747" sldId="288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27:43.717" v="320" actId="6549"/>
          <ac:spMkLst>
            <pc:docMk/>
            <pc:sldMk cId="3188222747" sldId="288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4:47.047" v="305" actId="1076"/>
          <ac:picMkLst>
            <pc:docMk/>
            <pc:sldMk cId="3188222747" sldId="288"/>
            <ac:picMk id="3" creationId="{0144520A-4FFD-BE02-98D3-776018B41CD8}"/>
          </ac:picMkLst>
        </pc:picChg>
        <pc:picChg chg="add mod">
          <ac:chgData name="Andrey Bessa" userId="f385c16ceb043d3c" providerId="LiveId" clId="{ADC08BFA-1AFE-4988-89BD-3D6F40E5F2B2}" dt="2023-08-11T21:28:45.724" v="322" actId="1076"/>
          <ac:picMkLst>
            <pc:docMk/>
            <pc:sldMk cId="3188222747" sldId="288"/>
            <ac:picMk id="7170" creationId="{880AD064-B2A5-B3C2-03F4-ABD4BDB42C2E}"/>
          </ac:picMkLst>
        </pc:picChg>
      </pc:sldChg>
      <pc:sldChg chg="addSp modSp add mod">
        <pc:chgData name="Andrey Bessa" userId="f385c16ceb043d3c" providerId="LiveId" clId="{ADC08BFA-1AFE-4988-89BD-3D6F40E5F2B2}" dt="2023-08-11T21:31:43.823" v="335" actId="1076"/>
        <pc:sldMkLst>
          <pc:docMk/>
          <pc:sldMk cId="3285732980" sldId="289"/>
        </pc:sldMkLst>
        <pc:spChg chg="mod">
          <ac:chgData name="Andrey Bessa" userId="f385c16ceb043d3c" providerId="LiveId" clId="{ADC08BFA-1AFE-4988-89BD-3D6F40E5F2B2}" dt="2023-08-11T20:41:35.185" v="184"/>
          <ac:spMkLst>
            <pc:docMk/>
            <pc:sldMk cId="3285732980" sldId="289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1:31:36.211" v="331" actId="20577"/>
          <ac:spMkLst>
            <pc:docMk/>
            <pc:sldMk cId="3285732980" sldId="289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4:53.120" v="306"/>
          <ac:picMkLst>
            <pc:docMk/>
            <pc:sldMk cId="3285732980" sldId="289"/>
            <ac:picMk id="2" creationId="{9C3BC749-046B-C6E6-DC2E-37148A857355}"/>
          </ac:picMkLst>
        </pc:picChg>
        <pc:picChg chg="add mod">
          <ac:chgData name="Andrey Bessa" userId="f385c16ceb043d3c" providerId="LiveId" clId="{ADC08BFA-1AFE-4988-89BD-3D6F40E5F2B2}" dt="2023-08-11T21:31:43.823" v="335" actId="1076"/>
          <ac:picMkLst>
            <pc:docMk/>
            <pc:sldMk cId="3285732980" sldId="289"/>
            <ac:picMk id="3" creationId="{4DE9656C-1BED-7C61-9058-CBBD27AF3742}"/>
          </ac:picMkLst>
        </pc:picChg>
      </pc:sldChg>
      <pc:sldChg chg="addSp modSp add mod">
        <pc:chgData name="Andrey Bessa" userId="f385c16ceb043d3c" providerId="LiveId" clId="{ADC08BFA-1AFE-4988-89BD-3D6F40E5F2B2}" dt="2023-08-11T21:33:26.410" v="338" actId="1076"/>
        <pc:sldMkLst>
          <pc:docMk/>
          <pc:sldMk cId="2862046206" sldId="290"/>
        </pc:sldMkLst>
        <pc:spChg chg="mod">
          <ac:chgData name="Andrey Bessa" userId="f385c16ceb043d3c" providerId="LiveId" clId="{ADC08BFA-1AFE-4988-89BD-3D6F40E5F2B2}" dt="2023-08-11T20:42:23.113" v="194"/>
          <ac:spMkLst>
            <pc:docMk/>
            <pc:sldMk cId="2862046206" sldId="290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4:55.799" v="307"/>
          <ac:picMkLst>
            <pc:docMk/>
            <pc:sldMk cId="2862046206" sldId="290"/>
            <ac:picMk id="2" creationId="{59DDAE9B-7B32-17D8-6825-3C8AE8FC0CA2}"/>
          </ac:picMkLst>
        </pc:picChg>
        <pc:picChg chg="add mod">
          <ac:chgData name="Andrey Bessa" userId="f385c16ceb043d3c" providerId="LiveId" clId="{ADC08BFA-1AFE-4988-89BD-3D6F40E5F2B2}" dt="2023-08-11T21:33:26.410" v="338" actId="1076"/>
          <ac:picMkLst>
            <pc:docMk/>
            <pc:sldMk cId="2862046206" sldId="290"/>
            <ac:picMk id="8194" creationId="{8B77F5A2-5DD7-1A72-0DCB-DA590F3AC9E3}"/>
          </ac:picMkLst>
        </pc:picChg>
      </pc:sldChg>
      <pc:sldChg chg="addSp modSp add mod">
        <pc:chgData name="Andrey Bessa" userId="f385c16ceb043d3c" providerId="LiveId" clId="{ADC08BFA-1AFE-4988-89BD-3D6F40E5F2B2}" dt="2023-08-11T21:24:56.877" v="308"/>
        <pc:sldMkLst>
          <pc:docMk/>
          <pc:sldMk cId="277518431" sldId="291"/>
        </pc:sldMkLst>
        <pc:spChg chg="mod">
          <ac:chgData name="Andrey Bessa" userId="f385c16ceb043d3c" providerId="LiveId" clId="{ADC08BFA-1AFE-4988-89BD-3D6F40E5F2B2}" dt="2023-08-11T20:42:39.957" v="196"/>
          <ac:spMkLst>
            <pc:docMk/>
            <pc:sldMk cId="277518431" sldId="291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0:42:55.690" v="201" actId="20577"/>
          <ac:spMkLst>
            <pc:docMk/>
            <pc:sldMk cId="277518431" sldId="291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4:56.877" v="308"/>
          <ac:picMkLst>
            <pc:docMk/>
            <pc:sldMk cId="277518431" sldId="291"/>
            <ac:picMk id="2" creationId="{8703A613-A275-A7FE-C4AF-523512E1BB6D}"/>
          </ac:picMkLst>
        </pc:picChg>
      </pc:sldChg>
      <pc:sldChg chg="addSp modSp add mod">
        <pc:chgData name="Andrey Bessa" userId="f385c16ceb043d3c" providerId="LiveId" clId="{ADC08BFA-1AFE-4988-89BD-3D6F40E5F2B2}" dt="2023-08-11T21:24:57.667" v="309"/>
        <pc:sldMkLst>
          <pc:docMk/>
          <pc:sldMk cId="180356476" sldId="292"/>
        </pc:sldMkLst>
        <pc:spChg chg="mod">
          <ac:chgData name="Andrey Bessa" userId="f385c16ceb043d3c" providerId="LiveId" clId="{ADC08BFA-1AFE-4988-89BD-3D6F40E5F2B2}" dt="2023-08-11T20:43:11.517" v="203"/>
          <ac:spMkLst>
            <pc:docMk/>
            <pc:sldMk cId="180356476" sldId="292"/>
            <ac:spMk id="8" creationId="{71200835-0C43-FF53-BDFA-AABF83BFD352}"/>
          </ac:spMkLst>
        </pc:spChg>
        <pc:spChg chg="mod">
          <ac:chgData name="Andrey Bessa" userId="f385c16ceb043d3c" providerId="LiveId" clId="{ADC08BFA-1AFE-4988-89BD-3D6F40E5F2B2}" dt="2023-08-11T20:43:37.475" v="210" actId="20577"/>
          <ac:spMkLst>
            <pc:docMk/>
            <pc:sldMk cId="180356476" sldId="292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4:57.667" v="309"/>
          <ac:picMkLst>
            <pc:docMk/>
            <pc:sldMk cId="180356476" sldId="292"/>
            <ac:picMk id="2" creationId="{27423233-9FA1-6313-5468-516007D6311B}"/>
          </ac:picMkLst>
        </pc:picChg>
      </pc:sldChg>
      <pc:sldChg chg="addSp modSp add mod">
        <pc:chgData name="Andrey Bessa" userId="f385c16ceb043d3c" providerId="LiveId" clId="{ADC08BFA-1AFE-4988-89BD-3D6F40E5F2B2}" dt="2023-08-11T21:09:40.407" v="257" actId="122"/>
        <pc:sldMkLst>
          <pc:docMk/>
          <pc:sldMk cId="447425327" sldId="293"/>
        </pc:sldMkLst>
        <pc:spChg chg="mod">
          <ac:chgData name="Andrey Bessa" userId="f385c16ceb043d3c" providerId="LiveId" clId="{ADC08BFA-1AFE-4988-89BD-3D6F40E5F2B2}" dt="2023-08-11T21:09:40.407" v="257" actId="122"/>
          <ac:spMkLst>
            <pc:docMk/>
            <pc:sldMk cId="447425327" sldId="293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09:29.687" v="255" actId="1076"/>
          <ac:picMkLst>
            <pc:docMk/>
            <pc:sldMk cId="447425327" sldId="293"/>
            <ac:picMk id="2" creationId="{F07BC4FB-FF17-C018-B3DE-6753C1DC955E}"/>
          </ac:picMkLst>
        </pc:picChg>
      </pc:sldChg>
      <pc:sldChg chg="addSp delSp modSp add mod">
        <pc:chgData name="Andrey Bessa" userId="f385c16ceb043d3c" providerId="LiveId" clId="{ADC08BFA-1AFE-4988-89BD-3D6F40E5F2B2}" dt="2023-08-11T21:14:26.406" v="274"/>
        <pc:sldMkLst>
          <pc:docMk/>
          <pc:sldMk cId="1282040760" sldId="294"/>
        </pc:sldMkLst>
        <pc:spChg chg="mod">
          <ac:chgData name="Andrey Bessa" userId="f385c16ceb043d3c" providerId="LiveId" clId="{ADC08BFA-1AFE-4988-89BD-3D6F40E5F2B2}" dt="2023-08-11T21:11:08.172" v="264" actId="6549"/>
          <ac:spMkLst>
            <pc:docMk/>
            <pc:sldMk cId="1282040760" sldId="294"/>
            <ac:spMk id="10" creationId="{F6E5D97F-7C13-7601-46B3-5EBA9D68E136}"/>
          </ac:spMkLst>
        </pc:spChg>
        <pc:picChg chg="add del mod">
          <ac:chgData name="Andrey Bessa" userId="f385c16ceb043d3c" providerId="LiveId" clId="{ADC08BFA-1AFE-4988-89BD-3D6F40E5F2B2}" dt="2023-08-11T21:14:01.647" v="268" actId="478"/>
          <ac:picMkLst>
            <pc:docMk/>
            <pc:sldMk cId="1282040760" sldId="294"/>
            <ac:picMk id="3" creationId="{2D30D039-76A5-4700-787E-1681DA185F99}"/>
          </ac:picMkLst>
        </pc:picChg>
        <pc:picChg chg="add mod">
          <ac:chgData name="Andrey Bessa" userId="f385c16ceb043d3c" providerId="LiveId" clId="{ADC08BFA-1AFE-4988-89BD-3D6F40E5F2B2}" dt="2023-08-11T21:14:26.406" v="274"/>
          <ac:picMkLst>
            <pc:docMk/>
            <pc:sldMk cId="1282040760" sldId="294"/>
            <ac:picMk id="4" creationId="{E498357D-045B-3C15-B43C-99462CC491CB}"/>
          </ac:picMkLst>
        </pc:picChg>
      </pc:sldChg>
      <pc:sldChg chg="addSp modSp add mod">
        <pc:chgData name="Andrey Bessa" userId="f385c16ceb043d3c" providerId="LiveId" clId="{ADC08BFA-1AFE-4988-89BD-3D6F40E5F2B2}" dt="2023-08-11T21:27:32.845" v="316" actId="1076"/>
        <pc:sldMkLst>
          <pc:docMk/>
          <pc:sldMk cId="515966680" sldId="295"/>
        </pc:sldMkLst>
        <pc:spChg chg="mod">
          <ac:chgData name="Andrey Bessa" userId="f385c16ceb043d3c" providerId="LiveId" clId="{ADC08BFA-1AFE-4988-89BD-3D6F40E5F2B2}" dt="2023-08-11T21:26:05.843" v="312" actId="20577"/>
          <ac:spMkLst>
            <pc:docMk/>
            <pc:sldMk cId="515966680" sldId="295"/>
            <ac:spMk id="10" creationId="{F6E5D97F-7C13-7601-46B3-5EBA9D68E136}"/>
          </ac:spMkLst>
        </pc:spChg>
        <pc:picChg chg="add mod">
          <ac:chgData name="Andrey Bessa" userId="f385c16ceb043d3c" providerId="LiveId" clId="{ADC08BFA-1AFE-4988-89BD-3D6F40E5F2B2}" dt="2023-08-11T21:27:32.845" v="316" actId="1076"/>
          <ac:picMkLst>
            <pc:docMk/>
            <pc:sldMk cId="515966680" sldId="295"/>
            <ac:picMk id="6146" creationId="{6C022EF1-B35F-9CF4-AEF2-CCBF1761EE90}"/>
          </ac:picMkLst>
        </pc:picChg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179575992" sldId="298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4081689191" sldId="299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706101787" sldId="300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1822070907" sldId="301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332700331" sldId="302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88344874" sldId="303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792251458" sldId="304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107116754" sldId="305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248086342" sldId="306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731738658" sldId="307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634455435" sldId="308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217852230" sldId="309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559591924" sldId="310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961666550" sldId="311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261887695" sldId="313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691187209" sldId="315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17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18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4043344987" sldId="319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1377108970" sldId="320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21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1022545452" sldId="322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369488151" sldId="326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27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28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29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148711582" sldId="330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0" sldId="331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390498953" sldId="332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859972907" sldId="334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2297105269" sldId="336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392144138" sldId="343"/>
        </pc:sldMkLst>
      </pc:sldChg>
      <pc:sldChg chg="del">
        <pc:chgData name="Andrey Bessa" userId="f385c16ceb043d3c" providerId="LiveId" clId="{ADC08BFA-1AFE-4988-89BD-3D6F40E5F2B2}" dt="2023-08-11T20:09:47.473" v="3" actId="2696"/>
        <pc:sldMkLst>
          <pc:docMk/>
          <pc:sldMk cId="4251390272" sldId="344"/>
        </pc:sldMkLst>
      </pc:sldChg>
      <pc:sldMasterChg chg="delSldLayout">
        <pc:chgData name="Andrey Bessa" userId="f385c16ceb043d3c" providerId="LiveId" clId="{ADC08BFA-1AFE-4988-89BD-3D6F40E5F2B2}" dt="2023-08-11T20:09:47.473" v="3" actId="2696"/>
        <pc:sldMasterMkLst>
          <pc:docMk/>
          <pc:sldMasterMk cId="3370410564" sldId="2147483653"/>
        </pc:sldMasterMkLst>
        <pc:sldLayoutChg chg="del">
          <pc:chgData name="Andrey Bessa" userId="f385c16ceb043d3c" providerId="LiveId" clId="{ADC08BFA-1AFE-4988-89BD-3D6F40E5F2B2}" dt="2023-08-11T20:09:47.473" v="3" actId="2696"/>
          <pc:sldLayoutMkLst>
            <pc:docMk/>
            <pc:sldMasterMk cId="3370410564" sldId="2147483653"/>
            <pc:sldLayoutMk cId="80459750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70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8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12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3081"/>
            <a:ext cx="10972800" cy="1986280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DA5-F537-42BC-8B28-B583DC3A8068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07-61A3-47E5-BC52-1FE342EE04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5874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0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5754" y="3337116"/>
            <a:ext cx="11818904" cy="176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8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194560" y="4892489"/>
            <a:ext cx="10241280" cy="136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32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68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0948794" y="7833118"/>
            <a:ext cx="341376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625128" y="1360646"/>
            <a:ext cx="113801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84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604905" y="2774144"/>
            <a:ext cx="11420590" cy="412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31520" lvl="0" indent="-5080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2240">
                <a:latin typeface="Verdana"/>
                <a:ea typeface="Verdana"/>
                <a:cs typeface="Verdana"/>
                <a:sym typeface="Verdana"/>
              </a:defRPr>
            </a:lvl1pPr>
            <a:lvl2pPr marL="1463040" lvl="1" indent="-5080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2240">
                <a:latin typeface="Verdana"/>
                <a:ea typeface="Verdana"/>
                <a:cs typeface="Verdana"/>
                <a:sym typeface="Verdana"/>
              </a:defRPr>
            </a:lvl2pPr>
            <a:lvl3pPr marL="2194560" lvl="2" indent="-5080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2240">
                <a:latin typeface="Verdana"/>
                <a:ea typeface="Verdana"/>
                <a:cs typeface="Verdana"/>
                <a:sym typeface="Verdana"/>
              </a:defRPr>
            </a:lvl3pPr>
            <a:lvl4pPr marL="2926080" lvl="3" indent="-5080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2240">
                <a:latin typeface="Verdana"/>
                <a:ea typeface="Verdana"/>
                <a:cs typeface="Verdana"/>
                <a:sym typeface="Verdana"/>
              </a:defRPr>
            </a:lvl4pPr>
            <a:lvl5pPr marL="3657600" lvl="4" indent="-5080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2240">
                <a:latin typeface="Verdana"/>
                <a:ea typeface="Verdana"/>
                <a:cs typeface="Verdana"/>
                <a:sym typeface="Verdana"/>
              </a:defRPr>
            </a:lvl5pPr>
            <a:lvl6pPr marL="4389120" lvl="5" indent="-5689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00"/>
            </a:lvl6pPr>
            <a:lvl7pPr marL="5120640" lvl="6" indent="-5689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00"/>
            </a:lvl7pPr>
            <a:lvl8pPr marL="5852160" lvl="7" indent="-5689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00"/>
            </a:lvl8pPr>
            <a:lvl9pPr marL="6583680" lvl="8" indent="-5689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189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3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7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7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3075675" y="6704856"/>
            <a:ext cx="365759" cy="2432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15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41460">
              <a:spcBef>
                <a:spcPts val="87"/>
              </a:spcBef>
            </a:pPr>
            <a:fld id="{81D60167-4931-47E6-BA6A-407CBD079E47}" type="slidenum">
              <a:rPr lang="pt-BR" spc="44" smtClean="0"/>
              <a:pPr marL="41460">
                <a:spcBef>
                  <a:spcPts val="87"/>
                </a:spcBef>
              </a:pPr>
              <a:t>‹nº›</a:t>
            </a:fld>
            <a:endParaRPr lang="pt-BR" spc="44" dirty="0"/>
          </a:p>
        </p:txBody>
      </p:sp>
    </p:spTree>
    <p:extLst>
      <p:ext uri="{BB962C8B-B14F-4D97-AF65-F5344CB8AC3E}">
        <p14:creationId xmlns:p14="http://schemas.microsoft.com/office/powerpoint/2010/main" val="167764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12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3081"/>
            <a:ext cx="10972800" cy="1986280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2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1" y="439422"/>
            <a:ext cx="3154680" cy="69722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1" y="439422"/>
            <a:ext cx="9220200" cy="69722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43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9422"/>
            <a:ext cx="12618720" cy="15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2021"/>
            <a:ext cx="12618720" cy="521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EDA5-F537-42BC-8B28-B583DC3A8068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2"/>
            <a:ext cx="493776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6507-61A3-47E5-BC52-1FE342EE04C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10948794" y="7833118"/>
            <a:ext cx="341376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2240" smtClean="0"/>
              <a:pPr/>
              <a:t>‹nº›</a:t>
            </a:fld>
            <a:endParaRPr lang="pt-BR" sz="2240" dirty="0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2714360" y="6192600"/>
            <a:ext cx="4493299" cy="4493299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3181442" y="6659681"/>
            <a:ext cx="3559144" cy="3559144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>
            <a:off x="-1707448" y="-2692967"/>
            <a:ext cx="6843328" cy="46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>
            <a:off x="8403716" y="6701245"/>
            <a:ext cx="5913122" cy="474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791136" y="2083271"/>
            <a:ext cx="4703453" cy="432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41370" y="2271396"/>
            <a:ext cx="4166837" cy="95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6552055" y="6694783"/>
            <a:ext cx="3703320" cy="40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3012447" y="808569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689038" y="422879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11403111" y="7243958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839537" y="6742399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2530069" y="6470819"/>
            <a:ext cx="230426" cy="230426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880" dirty="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476267" y="1787999"/>
            <a:ext cx="192590" cy="192590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880" dirty="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3515124" y="966433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3578257" y="1353633"/>
            <a:ext cx="325870" cy="325870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726502" y="7131924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29856" b="27693"/>
          <a:stretch/>
        </p:blipFill>
        <p:spPr>
          <a:xfrm>
            <a:off x="3830674" y="7197240"/>
            <a:ext cx="1525909" cy="33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06919" y="6855433"/>
            <a:ext cx="759723" cy="10146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926621" y="-443562"/>
            <a:ext cx="4838938" cy="483893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880" dirty="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453650" y="29409"/>
            <a:ext cx="3893000" cy="3893000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880" dirty="0"/>
          </a:p>
        </p:txBody>
      </p:sp>
    </p:spTree>
    <p:extLst>
      <p:ext uri="{BB962C8B-B14F-4D97-AF65-F5344CB8AC3E}">
        <p14:creationId xmlns:p14="http://schemas.microsoft.com/office/powerpoint/2010/main" val="329356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9422"/>
            <a:ext cx="12618720" cy="15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2021"/>
            <a:ext cx="12618720" cy="521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2"/>
            <a:ext cx="493776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4125522" y="2811450"/>
            <a:ext cx="1491045" cy="149104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4280514" y="2966444"/>
            <a:ext cx="1181058" cy="1181058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861234" y="3653949"/>
            <a:ext cx="2419469" cy="2419469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624750" y="3890433"/>
            <a:ext cx="1946501" cy="1946501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671420" y="476553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3917553" y="7033828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3980686" y="7421028"/>
            <a:ext cx="325870" cy="325870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558385" y="866078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1116" y="7259898"/>
            <a:ext cx="564510" cy="75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7016174" y="427991"/>
            <a:ext cx="564510" cy="57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81246" y="7144443"/>
            <a:ext cx="3896738" cy="35842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513587" y="5721720"/>
            <a:ext cx="230426" cy="230426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3464550" y="2397137"/>
            <a:ext cx="230426" cy="230426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72305" y="6918374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60297" y="6533807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4103335" y="1781675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3870734" y="1397108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4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  <p:sldLayoutId id="2147483661" r:id="rId4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9422"/>
            <a:ext cx="12618720" cy="15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2021"/>
            <a:ext cx="12618720" cy="521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11/08/2023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2"/>
            <a:ext cx="493776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2"/>
            <a:ext cx="3291840" cy="439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11831714" y="7960202"/>
            <a:ext cx="341376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9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926621" y="-2567543"/>
            <a:ext cx="4838938" cy="483893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928816" y="476187"/>
            <a:ext cx="6843328" cy="46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2493921" y="2666805"/>
            <a:ext cx="5913122" cy="474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752725" y="3875461"/>
            <a:ext cx="4703453" cy="43263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453650" y="-2094572"/>
            <a:ext cx="3893000" cy="3893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7032945" y="661962"/>
            <a:ext cx="564510" cy="57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3191054" y="2717166"/>
            <a:ext cx="3703320" cy="40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663137" y="3747593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430535" y="3363026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855796" y="6926730"/>
            <a:ext cx="226072" cy="22607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225748" y="3316204"/>
            <a:ext cx="192590" cy="192590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3515124" y="1249459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3578257" y="1636659"/>
            <a:ext cx="325870" cy="325870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baseline="-25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742761" y="7316255"/>
            <a:ext cx="452142" cy="452142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2940266" y="6093779"/>
            <a:ext cx="4493299" cy="4493299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3407348" y="6560860"/>
            <a:ext cx="3559144" cy="3559144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3498887" y="2638097"/>
            <a:ext cx="452142" cy="452142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3270134" y="5192438"/>
            <a:ext cx="230426" cy="230426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46280" tIns="73120" rIns="146280" bIns="7312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8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240" dirty="0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1116" y="7162866"/>
            <a:ext cx="564510" cy="753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7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298864" y="3662497"/>
            <a:ext cx="12614563" cy="2481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Sensore</a:t>
            </a:r>
            <a:r>
              <a:rPr lang="en-US" sz="5249" b="1" spc="-157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s e </a:t>
            </a:r>
            <a:r>
              <a:rPr lang="en-US" sz="5249" b="1" spc="-157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Tecnologias que </a:t>
            </a:r>
            <a:r>
              <a:rPr lang="en-US" sz="5249" b="1" spc="-157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Podem Ser </a:t>
            </a:r>
            <a:r>
              <a:rPr lang="pt-BR" sz="5249" b="1" spc="-157" dirty="0"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Utilizadas nos Projetos</a:t>
            </a:r>
            <a:endParaRPr lang="en-US" sz="5249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9280808" y="7491282"/>
            <a:ext cx="2181344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chemeClr val="bg1"/>
                </a:solidFill>
                <a:latin typeface="+mj-lt"/>
                <a:ea typeface="Inter" pitchFamily="34" charset="-122"/>
                <a:cs typeface="Inter" pitchFamily="34" charset="-120"/>
              </a:rPr>
              <a:t> Andrey Bessa</a:t>
            </a:r>
            <a:endParaRPr lang="en-US" sz="2187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Visão Geral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módulo KY-038 é um pequeno dispositivo que consiste em um microfone e circuitos eletrônicos associados. </a:t>
            </a:r>
          </a:p>
          <a:p>
            <a:endParaRPr lang="pt-BR" dirty="0"/>
          </a:p>
          <a:p>
            <a:r>
              <a:rPr lang="pt-BR" dirty="0"/>
              <a:t>Ele é projetado para detectar variações na pressão do ar causadas pelo som e transformá-las em sinais elétricos. </a:t>
            </a:r>
          </a:p>
          <a:p>
            <a:endParaRPr lang="pt-BR" dirty="0"/>
          </a:p>
          <a:p>
            <a:r>
              <a:rPr lang="pt-BR" dirty="0"/>
              <a:t>Esses sinais podem ser interpretados por um microcontrolador, como o Arduino, permitindo-nos criar sistemas sensíveis ao som e reagir a diferentes intensidades e frequências.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7646CD-0821-872D-0A3A-16B9A7B7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0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Visão Geral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Sua capacidade de detectar ondas sonoras o torna uma ferramenta valiosa em projetos de automação, segurança e interação com o ambiente.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EC33EF-2277-429E-FF8C-7E910072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  <p:sp>
        <p:nvSpPr>
          <p:cNvPr id="3" name="AutoShape 2" descr="arduino-microfono-ky-038-funcionamiento">
            <a:extLst>
              <a:ext uri="{FF2B5EF4-FFF2-40B4-BE49-F238E27FC236}">
                <a16:creationId xmlns:a16="http://schemas.microsoft.com/office/drawing/2014/main" id="{9FB7CA6B-55DB-3013-9E82-246979802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4" name="Picture 8" descr="Tutorial sobre el sensor de llama KY-026 para Arduino, ESP8266 y ESP32 ...">
            <a:extLst>
              <a:ext uri="{FF2B5EF4-FFF2-40B4-BE49-F238E27FC236}">
                <a16:creationId xmlns:a16="http://schemas.microsoft.com/office/drawing/2014/main" id="{2583CD60-B1EC-5EF8-D2A8-83C68C5D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56" y="3377046"/>
            <a:ext cx="10124887" cy="32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2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Funcionamento do </a:t>
            </a:r>
            <a:br>
              <a:rPr lang="pt-BR" sz="3600" dirty="0"/>
            </a:br>
            <a:r>
              <a:rPr lang="pt-BR" sz="3600" dirty="0"/>
              <a:t>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módulo KY-038 opera com base na conversão de energia sonora em energia elétrica. </a:t>
            </a:r>
          </a:p>
          <a:p>
            <a:endParaRPr lang="pt-BR" dirty="0"/>
          </a:p>
          <a:p>
            <a:r>
              <a:rPr lang="pt-BR" dirty="0"/>
              <a:t>Quando o som atinge o microfone do módulo, ele causa variações na pressão do ar, que por sua vez fazem com que o diafragma do microfone vibre. </a:t>
            </a:r>
          </a:p>
          <a:p>
            <a:endParaRPr lang="pt-BR" dirty="0"/>
          </a:p>
          <a:p>
            <a:r>
              <a:rPr lang="pt-BR" dirty="0"/>
              <a:t>Essas vibrações são convertidas em sinais elétricos que variam de acordo com a intensidade do som.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E44F26-598B-21DB-E188-E69AA81F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Funcionamento do </a:t>
            </a:r>
            <a:br>
              <a:rPr lang="pt-BR" sz="3600" dirty="0"/>
            </a:br>
            <a:r>
              <a:rPr lang="pt-BR" sz="3600" dirty="0"/>
              <a:t>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módulo KY-038 possui circuitos internos que amplificam e processam esses sinais, tornando-os adequados para a leitura por um microcontrolador.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BCD844-5EC4-11F9-1B86-3C6E5509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C23F081-7821-E559-5F5D-487E95955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3151" y="2885008"/>
            <a:ext cx="8672050" cy="40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Aplicações Práticas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As aplicações do módulo KY-038 são diversas. Ele pode ser usado para detectar batidas, aplausos, palmas, comandos de voz e até mesmo ruídos ambientais. </a:t>
            </a:r>
          </a:p>
          <a:p>
            <a:endParaRPr lang="pt-BR" dirty="0"/>
          </a:p>
          <a:p>
            <a:r>
              <a:rPr lang="pt-BR" dirty="0"/>
              <a:t>Isso o torna ideal para sistemas de segurança, como alarmes sonoros, bem como para projetos de automação, como acionar luzes ou dispositivos baseados em intensidade sonora.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E2DB53-F2F9-C01F-0514-8E29BB97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Aplicações Práticas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Além disso, o KY-038 pode ser integrado a projetos interativos, como jogos e sistemas de reconhecimento de voz.</a:t>
            </a:r>
          </a:p>
          <a:p>
            <a:endParaRPr lang="pt-BR" dirty="0"/>
          </a:p>
          <a:p>
            <a:r>
              <a:rPr lang="pt-BR" dirty="0"/>
              <a:t>A interligação do módulo KY-038 é relativamente simples. Ele pode ser conectado a um microcontrolador, como o Arduino, por meio de pinos específicos.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D422DF-701F-73DB-1EB5-3E4B173D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1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Interligação e Uso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sinal de saída do módulo pode ser lido por uma porta analógica ou digital, dependendo do objetivo do projeto.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1E5F49-D8E6-24AA-9B32-531612A7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  <p:pic>
        <p:nvPicPr>
          <p:cNvPr id="3" name="Picture 2" descr="Arduino, Detektor zvuku, KY-038">
            <a:extLst>
              <a:ext uri="{FF2B5EF4-FFF2-40B4-BE49-F238E27FC236}">
                <a16:creationId xmlns:a16="http://schemas.microsoft.com/office/drawing/2014/main" id="{D177A878-AE0D-16AB-B74E-9542C22FE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7" b="14830"/>
          <a:stretch/>
        </p:blipFill>
        <p:spPr bwMode="auto">
          <a:xfrm>
            <a:off x="3163788" y="2770879"/>
            <a:ext cx="8302822" cy="44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Interligação e Uso do Módulo KY-038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Lembre-se de que o módulo KY-038 é apenas uma das muitas ferramentas que podemos usar em nossos projetos de engenharia. </a:t>
            </a:r>
          </a:p>
          <a:p>
            <a:endParaRPr lang="pt-BR" dirty="0"/>
          </a:p>
          <a:p>
            <a:r>
              <a:rPr lang="pt-BR" dirty="0"/>
              <a:t>Sua capacidade de detecção de som nos permite explorar novos horizontes na interação homem-máquina e na automação.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C30D4EF-5F46-3F69-CB56-2D5A8176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541507" y="404273"/>
            <a:ext cx="1274165" cy="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1046" y="3662497"/>
            <a:ext cx="13269190" cy="2481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pt-BR" sz="5249" b="1" kern="0" spc="-157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 Introdução ao Módulo MFRC522</a:t>
            </a:r>
            <a:endParaRPr lang="en-US" sz="5249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9280808" y="7491282"/>
            <a:ext cx="2181344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chemeClr val="bg1"/>
                </a:solidFill>
                <a:latin typeface="+mj-lt"/>
                <a:ea typeface="Inter" pitchFamily="34" charset="-122"/>
                <a:cs typeface="Inter" pitchFamily="34" charset="-120"/>
              </a:rPr>
              <a:t> Andrey Bessa</a:t>
            </a:r>
            <a:endParaRPr lang="en-US" sz="2187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23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Visão Geral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módulo MFRC522 é um dispositivo de leitura e gravação RFID que opera na frequência de 13,56 MHz. Ele é capaz de se comunicar com </a:t>
            </a:r>
            <a:r>
              <a:rPr lang="pt-BR" dirty="0" err="1"/>
              <a:t>tags</a:t>
            </a:r>
            <a:r>
              <a:rPr lang="pt-BR" dirty="0"/>
              <a:t> RFID de acordo com o padrão ISO/IEC 14443, como cartões de acesso e chaveiros inteligentes.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44520A-4FFD-BE02-98D3-776018B4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  <p:pic>
        <p:nvPicPr>
          <p:cNvPr id="6146" name="Picture 2" descr="Kit RFID Mfrc522 (13,56MHz) - RFID - RoboCore">
            <a:extLst>
              <a:ext uri="{FF2B5EF4-FFF2-40B4-BE49-F238E27FC236}">
                <a16:creationId xmlns:a16="http://schemas.microsoft.com/office/drawing/2014/main" id="{6C022EF1-B35F-9CF4-AEF2-CCBF1761E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9" b="17273"/>
          <a:stretch/>
        </p:blipFill>
        <p:spPr bwMode="auto">
          <a:xfrm>
            <a:off x="4208318" y="3356264"/>
            <a:ext cx="5715000" cy="376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6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1046" y="3662497"/>
            <a:ext cx="13269190" cy="2481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pt-BR" sz="5249" b="1" kern="0" spc="-157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Explorando a Família de Sensores MQ e o Módulo MQ-3: Sensor de Álcool</a:t>
            </a:r>
            <a:endParaRPr lang="en-US" sz="5249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9280808" y="7491282"/>
            <a:ext cx="2181344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chemeClr val="bg1"/>
                </a:solidFill>
                <a:latin typeface="+mj-lt"/>
                <a:ea typeface="Inter" pitchFamily="34" charset="-122"/>
                <a:cs typeface="Inter" pitchFamily="34" charset="-120"/>
              </a:rPr>
              <a:t> Andrey Bessa</a:t>
            </a:r>
            <a:endParaRPr lang="en-US" sz="2187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93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Visão Geral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MFRC522 é amplamente utilizado para controle de acesso, sistemas de pagamento sem contato e até mesmo para projetos de automação residencial. Ele oferece uma maneira conveniente de identificar objetos e usuários sem a necessidade de contato físico.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44520A-4FFD-BE02-98D3-776018B4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  <p:pic>
        <p:nvPicPr>
          <p:cNvPr id="7170" name="Picture 2" descr="Long-Range Vehicle Identification System - Amano Philippines">
            <a:extLst>
              <a:ext uri="{FF2B5EF4-FFF2-40B4-BE49-F238E27FC236}">
                <a16:creationId xmlns:a16="http://schemas.microsoft.com/office/drawing/2014/main" id="{880AD064-B2A5-B3C2-03F4-ABD4BDB4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27" y="342553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22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Funcionamento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 funcionamento do módulo MFRC522 é baseado na troca de informações por radiofrequência entre o módulo e as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RFID.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3BC749-046B-C6E6-DC2E-37148A85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E9656C-1BED-7C61-9058-CBBD27AF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55" y="2773470"/>
            <a:ext cx="9959688" cy="4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3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Funcionamento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 MFRC522 possui circuitos internos para decodificar e interpretar as informações recebidas, tornando-as acessíveis para um microcontrolador.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DDAE9B-7B32-17D8-6825-3C8AE8FC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  <p:pic>
        <p:nvPicPr>
          <p:cNvPr id="8194" name="Picture 2" descr="Can't get MFRC522 (RFID) to work with SPI bus (bit banging)">
            <a:extLst>
              <a:ext uri="{FF2B5EF4-FFF2-40B4-BE49-F238E27FC236}">
                <a16:creationId xmlns:a16="http://schemas.microsoft.com/office/drawing/2014/main" id="{8B77F5A2-5DD7-1A72-0DCB-DA590F3A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09" y="2878835"/>
            <a:ext cx="6333692" cy="44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46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Aplicações Práticas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As aplicações do módulo MFRC522 são extremamente diversas e úteis. Ele pode ser usado para controlar acesso a ambientes restritos, como portas e catracas, por meio de cartões de identificação.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Além disso, é comum vê-lo em sistemas de pagamento sem contato, como cartões de transporte público.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 MFRC522 também é usado em projetos de automação residencial, como trancas de portas inteligentes. Sua capacidade de leitura rápida e sem contato o torna uma solução prática e eficiente em muitos cenários.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03A613-A275-A7FE-C4AF-523512E1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Interligação e Uso do Módulo MFRC522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523198"/>
            <a:ext cx="1193915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 interligação do módulo MFRC522 é relativamente simples. Ele é conectado a um microcontrolador, como o Arduino, por meio de pinos específicos.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 comunicação é realizada via protocolo SPI (Serial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Peripheral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Interface), permitindo que o microcontrolador leia as informações das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 RFID.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O MFRC522 possui bibliotecas e exemplos de código disponíveis para facilitar a programação. Você pode criar sistemas que autorizam ou negam acesso com base nas informações lidas nas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, criando soluções personalizadas de segurança e controle.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423233-9FA1-6313-5468-516007D6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411965" y="190559"/>
            <a:ext cx="1266433" cy="10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Visão Geral da Família MQ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265612" y="3050661"/>
            <a:ext cx="520065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A família de sensores MQ é uma linha diversificada de sensores gasosos.</a:t>
            </a:r>
          </a:p>
        </p:txBody>
      </p:sp>
      <p:pic>
        <p:nvPicPr>
          <p:cNvPr id="1026" name="Picture 2" descr="Sensor de alcohol | GUÍA - 4. SENSORES (V1.2)">
            <a:extLst>
              <a:ext uri="{FF2B5EF4-FFF2-40B4-BE49-F238E27FC236}">
                <a16:creationId xmlns:a16="http://schemas.microsoft.com/office/drawing/2014/main" id="{3A86F9E2-D9AA-5BCB-DB7C-E6FC4AD7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07BC4FB-FF17-C018-B3DE-6753C1DC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81" y="1223345"/>
            <a:ext cx="5782909" cy="57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2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Visão Geral da Família MQ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772579"/>
            <a:ext cx="11939155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Esses sensores são usados para detectar diferentes tipos de gases, como monóxido de carbono (CO), álcool, gases inflamáveis, entre outros.</a:t>
            </a:r>
          </a:p>
          <a:p>
            <a:pPr algn="just">
              <a:lnSpc>
                <a:spcPct val="150000"/>
              </a:lnSpc>
            </a:pPr>
            <a:endParaRPr lang="pt-BR" sz="2400" b="0" i="0" dirty="0">
              <a:solidFill>
                <a:schemeClr val="tx1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Eles operam com base na variação da resistência do sensor conforme a concentração do gás alvo no ambiente.</a:t>
            </a:r>
          </a:p>
        </p:txBody>
      </p:sp>
      <p:pic>
        <p:nvPicPr>
          <p:cNvPr id="1026" name="Picture 2" descr="Sensor de alcohol | GUÍA - 4. SENSORES (V1.2)">
            <a:extLst>
              <a:ext uri="{FF2B5EF4-FFF2-40B4-BE49-F238E27FC236}">
                <a16:creationId xmlns:a16="http://schemas.microsoft.com/office/drawing/2014/main" id="{3A86F9E2-D9AA-5BCB-DB7C-E6FC4AD73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Características Gerais dos Sensores MQ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772579"/>
            <a:ext cx="1193915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funcionamento dos sensores MQ baseia-se na interação química entre o material sensível do sensor e o gás alvo. </a:t>
            </a:r>
          </a:p>
          <a:p>
            <a:endParaRPr lang="pt-BR" dirty="0"/>
          </a:p>
          <a:p>
            <a:r>
              <a:rPr lang="pt-BR" dirty="0"/>
              <a:t>Quando o gás interage com o material, ocorre uma variação na resistência elétrica do sensor. </a:t>
            </a:r>
          </a:p>
          <a:p>
            <a:endParaRPr lang="pt-BR" dirty="0"/>
          </a:p>
          <a:p>
            <a:r>
              <a:rPr lang="pt-BR" dirty="0"/>
              <a:t>Essa mudança é medida e interpretada pelo circuito eletrônico do sensor, que converte o sinal em uma saída analógica ou digital. A leitura do sensor pode ser usada para acionar alertas, ativar sistemas de ventilação ou fornecer informações em tempo real.</a:t>
            </a:r>
          </a:p>
        </p:txBody>
      </p:sp>
      <p:pic>
        <p:nvPicPr>
          <p:cNvPr id="2" name="Picture 2" descr="Sensor de alcohol | GUÍA - 4. SENSORES (V1.2)">
            <a:extLst>
              <a:ext uri="{FF2B5EF4-FFF2-40B4-BE49-F238E27FC236}">
                <a16:creationId xmlns:a16="http://schemas.microsoft.com/office/drawing/2014/main" id="{6CF0374C-D664-D007-97DA-BDF3CB6BC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Detalhamento do Módulo MQ-3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336161"/>
            <a:ext cx="1193915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O MQ-3 é um sensor especializado na detecção de álcool e vapores inflamáveis.</a:t>
            </a:r>
          </a:p>
          <a:p>
            <a:endParaRPr lang="pt-BR" dirty="0"/>
          </a:p>
          <a:p>
            <a:r>
              <a:rPr lang="pt-BR" dirty="0"/>
              <a:t>Seu funcionamento baseia-se na variação da resistência do material semicondutor quando exposto a vapores de álcool.</a:t>
            </a:r>
          </a:p>
          <a:p>
            <a:endParaRPr lang="pt-BR" dirty="0"/>
          </a:p>
          <a:p>
            <a:r>
              <a:rPr lang="pt-BR" dirty="0"/>
              <a:t>Possui características como sensibilidade ajustável e saída analógica que varia com a concentração de álcool.</a:t>
            </a:r>
          </a:p>
        </p:txBody>
      </p:sp>
      <p:pic>
        <p:nvPicPr>
          <p:cNvPr id="2" name="Picture 2" descr="Sensor de alcohol | GUÍA - 4. SENSORES (V1.2)">
            <a:extLst>
              <a:ext uri="{FF2B5EF4-FFF2-40B4-BE49-F238E27FC236}">
                <a16:creationId xmlns:a16="http://schemas.microsoft.com/office/drawing/2014/main" id="{C12F62A1-D088-49D2-47D4-3361CE8F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 Detalhamento do Módulo MQ-3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336161"/>
            <a:ext cx="119391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Possui características como sensibilidade ajustável e saída analógica que varia com a concentração de álcool.</a:t>
            </a:r>
          </a:p>
        </p:txBody>
      </p:sp>
      <p:pic>
        <p:nvPicPr>
          <p:cNvPr id="2" name="Picture 2" descr="Sensor de alcohol | GUÍA - 4. SENSORES (V1.2)">
            <a:extLst>
              <a:ext uri="{FF2B5EF4-FFF2-40B4-BE49-F238E27FC236}">
                <a16:creationId xmlns:a16="http://schemas.microsoft.com/office/drawing/2014/main" id="{C12F62A1-D088-49D2-47D4-3361CE8F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98357D-045B-3C15-B43C-99462CC49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3591" y="2672194"/>
            <a:ext cx="8886391" cy="44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4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1200835-0C43-FF53-BDFA-AABF83BF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12" y="160691"/>
            <a:ext cx="5540433" cy="834388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Integração e Projetos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E5D97F-7C13-7601-46B3-5EBA9D68E136}"/>
              </a:ext>
            </a:extLst>
          </p:cNvPr>
          <p:cNvSpPr txBox="1"/>
          <p:nvPr/>
        </p:nvSpPr>
        <p:spPr>
          <a:xfrm>
            <a:off x="1345622" y="1336161"/>
            <a:ext cx="119391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just">
              <a:lnSpc>
                <a:spcPct val="150000"/>
              </a:lnSpc>
              <a:defRPr sz="2400">
                <a:solidFill>
                  <a:schemeClr val="tx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pt-BR" dirty="0"/>
              <a:t>Integrando o módulo MQ-3 com microcontroladores para leitura dos dados.</a:t>
            </a:r>
          </a:p>
        </p:txBody>
      </p:sp>
      <p:pic>
        <p:nvPicPr>
          <p:cNvPr id="2" name="Picture 2" descr="Sensor de alcohol | GUÍA - 4. SENSORES (V1.2)">
            <a:extLst>
              <a:ext uri="{FF2B5EF4-FFF2-40B4-BE49-F238E27FC236}">
                <a16:creationId xmlns:a16="http://schemas.microsoft.com/office/drawing/2014/main" id="{00DBFB53-BA76-D69B-F85E-549726B8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460" y="160691"/>
            <a:ext cx="619557" cy="10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SP32 Gas Leakage Detector with Email Alert Notification">
            <a:extLst>
              <a:ext uri="{FF2B5EF4-FFF2-40B4-BE49-F238E27FC236}">
                <a16:creationId xmlns:a16="http://schemas.microsoft.com/office/drawing/2014/main" id="{C3B37445-ABE3-528E-7DF6-3C6E34F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1" y="2189018"/>
            <a:ext cx="69627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091046" y="3662497"/>
            <a:ext cx="13269190" cy="2481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pt-BR" sz="5249" b="1" kern="0" spc="-157" dirty="0">
                <a:solidFill>
                  <a:srgbClr val="0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Inter" pitchFamily="34" charset="-120"/>
              </a:rPr>
              <a:t>Introdução ao Módulo KY-038</a:t>
            </a:r>
            <a:endParaRPr lang="en-US" sz="5249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ext 6"/>
          <p:cNvSpPr/>
          <p:nvPr/>
        </p:nvSpPr>
        <p:spPr>
          <a:xfrm>
            <a:off x="9280808" y="7491282"/>
            <a:ext cx="2181344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chemeClr val="bg1"/>
                </a:solidFill>
                <a:latin typeface="+mj-lt"/>
                <a:ea typeface="Inter" pitchFamily="34" charset="-122"/>
                <a:cs typeface="Inter" pitchFamily="34" charset="-120"/>
              </a:rPr>
              <a:t> Andrey Bessa</a:t>
            </a:r>
            <a:endParaRPr lang="en-US" sz="2187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16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4163</TotalTime>
  <Words>1007</Words>
  <Application>Microsoft Office PowerPoint</Application>
  <PresentationFormat>Personalizar</PresentationFormat>
  <Paragraphs>84</Paragraphs>
  <Slides>24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Meiryo</vt:lpstr>
      <vt:lpstr>Arial</vt:lpstr>
      <vt:lpstr>Calibri</vt:lpstr>
      <vt:lpstr>Calibri Light</vt:lpstr>
      <vt:lpstr>Tahoma</vt:lpstr>
      <vt:lpstr>Verdana</vt:lpstr>
      <vt:lpstr>Tema1</vt:lpstr>
      <vt:lpstr>2_Personalizar design</vt:lpstr>
      <vt:lpstr>Personalizar design</vt:lpstr>
      <vt:lpstr>Apresentação do PowerPoint</vt:lpstr>
      <vt:lpstr>Apresentação do PowerPoint</vt:lpstr>
      <vt:lpstr>Visão Geral da Família MQ</vt:lpstr>
      <vt:lpstr>Visão Geral da Família MQ</vt:lpstr>
      <vt:lpstr>Características Gerais dos Sensores MQ</vt:lpstr>
      <vt:lpstr> Detalhamento do Módulo MQ-3</vt:lpstr>
      <vt:lpstr> Detalhamento do Módulo MQ-3</vt:lpstr>
      <vt:lpstr>Integração e Projetos</vt:lpstr>
      <vt:lpstr>Apresentação do PowerPoint</vt:lpstr>
      <vt:lpstr>Visão Geral do Módulo KY-038</vt:lpstr>
      <vt:lpstr>Visão Geral do Módulo KY-038</vt:lpstr>
      <vt:lpstr>Funcionamento do  Módulo KY-038</vt:lpstr>
      <vt:lpstr>Funcionamento do  Módulo KY-038</vt:lpstr>
      <vt:lpstr>Aplicações Práticas do Módulo KY-038</vt:lpstr>
      <vt:lpstr>Aplicações Práticas do Módulo KY-038</vt:lpstr>
      <vt:lpstr> Interligação e Uso do Módulo KY-038</vt:lpstr>
      <vt:lpstr> Interligação e Uso do Módulo KY-038</vt:lpstr>
      <vt:lpstr>Apresentação do PowerPoint</vt:lpstr>
      <vt:lpstr> Visão Geral do Módulo MFRC522</vt:lpstr>
      <vt:lpstr> Visão Geral do Módulo MFRC522</vt:lpstr>
      <vt:lpstr>Funcionamento do Módulo MFRC522</vt:lpstr>
      <vt:lpstr>Funcionamento do Módulo MFRC522</vt:lpstr>
      <vt:lpstr>Aplicações Práticas do Módulo MFRC522</vt:lpstr>
      <vt:lpstr>Interligação e Uso do Módulo MFRC522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Andrey Ruben Ribeiro Bessa</cp:lastModifiedBy>
  <cp:revision>3</cp:revision>
  <dcterms:created xsi:type="dcterms:W3CDTF">2023-07-28T18:48:54Z</dcterms:created>
  <dcterms:modified xsi:type="dcterms:W3CDTF">2023-08-11T22:28:53Z</dcterms:modified>
</cp:coreProperties>
</file>