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2" r:id="rId2"/>
    <p:sldId id="256" r:id="rId3"/>
    <p:sldId id="299" r:id="rId4"/>
    <p:sldId id="300" r:id="rId5"/>
    <p:sldId id="301" r:id="rId6"/>
    <p:sldId id="283" r:id="rId7"/>
    <p:sldId id="282" r:id="rId8"/>
    <p:sldId id="284" r:id="rId9"/>
    <p:sldId id="287" r:id="rId10"/>
    <p:sldId id="286" r:id="rId11"/>
    <p:sldId id="288" r:id="rId12"/>
    <p:sldId id="289" r:id="rId13"/>
    <p:sldId id="285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958" y="114"/>
      </p:cViewPr>
      <p:guideLst>
        <p:guide orient="horz" pos="20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4458-2C15-4CD2-882E-C97CFB0998D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F882C-A141-4923-A5FD-86D7142EF8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8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882C-A141-4923-A5FD-86D7142EF8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2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882C-A141-4923-A5FD-86D7142EF8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0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882C-A141-4923-A5FD-86D7142EF8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29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F882C-A141-4923-A5FD-86D7142EF88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4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340-5E73-4AFA-83D4-4E956D6A5D8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mobizt/Firebase-ESP82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782" y="1852034"/>
            <a:ext cx="12044218" cy="2387600"/>
          </a:xfrm>
        </p:spPr>
        <p:txBody>
          <a:bodyPr>
            <a:normAutofit/>
          </a:bodyPr>
          <a:lstStyle/>
          <a:p>
            <a:r>
              <a:rPr lang="pt-BR" dirty="0"/>
              <a:t>Redes Sem Fio e Internet as Coisas     A12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31709"/>
            <a:ext cx="9144000" cy="1655762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Andrey Bessa </a:t>
            </a:r>
          </a:p>
        </p:txBody>
      </p:sp>
      <p:grpSp>
        <p:nvGrpSpPr>
          <p:cNvPr id="8" name="Grupo 6">
            <a:extLst>
              <a:ext uri="{FF2B5EF4-FFF2-40B4-BE49-F238E27FC236}">
                <a16:creationId xmlns:a16="http://schemas.microsoft.com/office/drawing/2014/main" id="{5A8FE2DE-8276-43DF-AB33-08C7D00CCB83}"/>
              </a:ext>
            </a:extLst>
          </p:cNvPr>
          <p:cNvGrpSpPr/>
          <p:nvPr/>
        </p:nvGrpSpPr>
        <p:grpSpPr>
          <a:xfrm>
            <a:off x="179512" y="73817"/>
            <a:ext cx="11864706" cy="1376292"/>
            <a:chOff x="179512" y="73817"/>
            <a:chExt cx="8838172" cy="105092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D7015D5-E328-4F2E-8C98-02FC1CC4C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19ADBEE-C0B6-49C9-AEA8-B434BA53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0418F0B-3393-499E-A57D-51395914E4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1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 para a direita 2"/>
          <p:cNvSpPr/>
          <p:nvPr/>
        </p:nvSpPr>
        <p:spPr>
          <a:xfrm flipH="1">
            <a:off x="5527299" y="2812825"/>
            <a:ext cx="1137400" cy="9301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" name="Seta para a direita 3"/>
          <p:cNvSpPr/>
          <p:nvPr/>
        </p:nvSpPr>
        <p:spPr>
          <a:xfrm>
            <a:off x="6095218" y="4969944"/>
            <a:ext cx="1138961" cy="9301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</a:p>
        </p:txBody>
      </p:sp>
      <p:grpSp>
        <p:nvGrpSpPr>
          <p:cNvPr id="5" name="Grupo 6">
            <a:extLst>
              <a:ext uri="{FF2B5EF4-FFF2-40B4-BE49-F238E27FC236}">
                <a16:creationId xmlns:a16="http://schemas.microsoft.com/office/drawing/2014/main" id="{57CB5A99-F42F-47A6-970A-BD12F46B0852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9A1E188-E39C-4D19-9FAB-F71938FC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AA578F3-3EBF-459B-9A78-D3B476CAE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31F06A-1BBE-4FDE-B64C-F1EB53A7A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0FD4A69-E8BC-4929-9656-2C3C69691E97}"/>
              </a:ext>
            </a:extLst>
          </p:cNvPr>
          <p:cNvGrpSpPr/>
          <p:nvPr/>
        </p:nvGrpSpPr>
        <p:grpSpPr>
          <a:xfrm>
            <a:off x="2160252" y="1385455"/>
            <a:ext cx="7869932" cy="5324838"/>
            <a:chOff x="1552722" y="99020"/>
            <a:chExt cx="9088119" cy="6611273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DE133C7-1B03-442F-9F89-121D94657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722" y="99020"/>
              <a:ext cx="9088119" cy="6611273"/>
            </a:xfrm>
            <a:prstGeom prst="rect">
              <a:avLst/>
            </a:prstGeom>
          </p:spPr>
        </p:pic>
        <p:sp>
          <p:nvSpPr>
            <p:cNvPr id="10" name="Seta para a direita 2">
              <a:extLst>
                <a:ext uri="{FF2B5EF4-FFF2-40B4-BE49-F238E27FC236}">
                  <a16:creationId xmlns:a16="http://schemas.microsoft.com/office/drawing/2014/main" id="{EFC14AE7-0372-4CCD-9C31-268452F01B46}"/>
                </a:ext>
              </a:extLst>
            </p:cNvPr>
            <p:cNvSpPr/>
            <p:nvPr/>
          </p:nvSpPr>
          <p:spPr>
            <a:xfrm flipH="1">
              <a:off x="5528081" y="2788482"/>
              <a:ext cx="1137400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Seta para a direita 3">
              <a:extLst>
                <a:ext uri="{FF2B5EF4-FFF2-40B4-BE49-F238E27FC236}">
                  <a16:creationId xmlns:a16="http://schemas.microsoft.com/office/drawing/2014/main" id="{D10F56FE-BBA3-4505-A50B-2577848690D2}"/>
                </a:ext>
              </a:extLst>
            </p:cNvPr>
            <p:cNvSpPr/>
            <p:nvPr/>
          </p:nvSpPr>
          <p:spPr>
            <a:xfrm>
              <a:off x="6096000" y="4945601"/>
              <a:ext cx="1138961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2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491490"/>
            <a:ext cx="5239482" cy="4820323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20170678">
            <a:off x="4370218" y="5018257"/>
            <a:ext cx="1138961" cy="9301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4" name="Grupo 6">
            <a:extLst>
              <a:ext uri="{FF2B5EF4-FFF2-40B4-BE49-F238E27FC236}">
                <a16:creationId xmlns:a16="http://schemas.microsoft.com/office/drawing/2014/main" id="{EA3B6985-0344-436A-9C50-FA588D3C28C9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2449727-BCE2-4A24-BCA6-85334EE38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4E6306A-7E07-485D-924B-70431F825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45D2448-BE39-4149-9EA1-674BB59F1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2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72019C3E-4AB3-4BC4-928E-C4893DAD6B93}"/>
              </a:ext>
            </a:extLst>
          </p:cNvPr>
          <p:cNvGrpSpPr/>
          <p:nvPr/>
        </p:nvGrpSpPr>
        <p:grpSpPr>
          <a:xfrm>
            <a:off x="1431635" y="1385454"/>
            <a:ext cx="9595081" cy="5394037"/>
            <a:chOff x="968317" y="250080"/>
            <a:chExt cx="10058400" cy="624117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17" y="250080"/>
              <a:ext cx="10058400" cy="6241170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 rot="1833120" flipH="1">
              <a:off x="1646600" y="1448496"/>
              <a:ext cx="581331" cy="535268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upo 6">
            <a:extLst>
              <a:ext uri="{FF2B5EF4-FFF2-40B4-BE49-F238E27FC236}">
                <a16:creationId xmlns:a16="http://schemas.microsoft.com/office/drawing/2014/main" id="{172DCB56-A722-46F9-AC9F-7DE7F8BCDC64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4D44652-452C-4E31-B127-16AC6B93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07315CC-9478-475F-99DA-98963416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AB2B31-29F8-4A41-AC9C-B46D0B139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4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BB2126C6-85D4-42B0-AD1D-13854A81539A}"/>
              </a:ext>
            </a:extLst>
          </p:cNvPr>
          <p:cNvGrpSpPr/>
          <p:nvPr/>
        </p:nvGrpSpPr>
        <p:grpSpPr>
          <a:xfrm>
            <a:off x="871058" y="1475872"/>
            <a:ext cx="10058400" cy="4766728"/>
            <a:chOff x="871058" y="1475872"/>
            <a:chExt cx="10058400" cy="4766728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58" y="1475872"/>
              <a:ext cx="10058400" cy="4766728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 rot="19226566">
              <a:off x="7263263" y="5257716"/>
              <a:ext cx="1138961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upo 6">
            <a:extLst>
              <a:ext uri="{FF2B5EF4-FFF2-40B4-BE49-F238E27FC236}">
                <a16:creationId xmlns:a16="http://schemas.microsoft.com/office/drawing/2014/main" id="{ECEE5162-9829-4A78-8175-6B775BA699CB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D82A188-5CA9-49D1-B502-11059BC41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015BDBE0-78B0-4F25-8159-48E5BD7D3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625EC2B-074C-4D7D-BF51-B0B46CF42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57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10FF5BB-69CA-4A34-8033-76EF135EA53E}"/>
              </a:ext>
            </a:extLst>
          </p:cNvPr>
          <p:cNvGrpSpPr/>
          <p:nvPr/>
        </p:nvGrpSpPr>
        <p:grpSpPr>
          <a:xfrm>
            <a:off x="1837254" y="1653870"/>
            <a:ext cx="7524413" cy="4363059"/>
            <a:chOff x="1837254" y="1653870"/>
            <a:chExt cx="7524413" cy="4363059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604" y="1653870"/>
              <a:ext cx="6716063" cy="4363059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>
              <a:off x="1837254" y="3370310"/>
              <a:ext cx="1138961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" name="Seta para a direita 3"/>
            <p:cNvSpPr/>
            <p:nvPr/>
          </p:nvSpPr>
          <p:spPr>
            <a:xfrm>
              <a:off x="7311930" y="4960741"/>
              <a:ext cx="1138961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5" name="Grupo 6">
            <a:extLst>
              <a:ext uri="{FF2B5EF4-FFF2-40B4-BE49-F238E27FC236}">
                <a16:creationId xmlns:a16="http://schemas.microsoft.com/office/drawing/2014/main" id="{05C8D70F-BA1D-4B38-8E4B-B0BD313C1E6A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2969630-7E01-41B2-96CF-E537F1C8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EA0F27A-5654-4538-850B-A803B9147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11163AB-4340-4CBE-9C7F-1C8A31F55A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00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D142351-61F0-4B96-8D4D-0B9EE35D4C61}"/>
              </a:ext>
            </a:extLst>
          </p:cNvPr>
          <p:cNvGrpSpPr/>
          <p:nvPr/>
        </p:nvGrpSpPr>
        <p:grpSpPr>
          <a:xfrm>
            <a:off x="296984" y="1380839"/>
            <a:ext cx="10543128" cy="5286855"/>
            <a:chOff x="296984" y="1380839"/>
            <a:chExt cx="10543128" cy="5286855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04C85651-E0BA-4031-8219-DAC9517895A5}"/>
                </a:ext>
              </a:extLst>
            </p:cNvPr>
            <p:cNvGrpSpPr/>
            <p:nvPr/>
          </p:nvGrpSpPr>
          <p:grpSpPr>
            <a:xfrm>
              <a:off x="296984" y="1380839"/>
              <a:ext cx="10543128" cy="5286855"/>
              <a:chOff x="296984" y="1380839"/>
              <a:chExt cx="10543128" cy="5286855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1887" y="1380839"/>
                <a:ext cx="9488225" cy="4096322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6" name="Seta para a direita 5"/>
              <p:cNvSpPr/>
              <p:nvPr/>
            </p:nvSpPr>
            <p:spPr>
              <a:xfrm flipH="1">
                <a:off x="4382985" y="1488681"/>
                <a:ext cx="4770252" cy="93017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Copie o endereço </a:t>
                </a:r>
              </a:p>
            </p:txBody>
          </p:sp>
          <p:pic>
            <p:nvPicPr>
              <p:cNvPr id="7" name="Imagem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9"/>
              <a:stretch/>
            </p:blipFill>
            <p:spPr>
              <a:xfrm>
                <a:off x="5048738" y="5610271"/>
                <a:ext cx="4937365" cy="1057423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8" name="Seta para a direita 7"/>
              <p:cNvSpPr/>
              <p:nvPr/>
            </p:nvSpPr>
            <p:spPr>
              <a:xfrm>
                <a:off x="296984" y="5610271"/>
                <a:ext cx="4830949" cy="93017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Cole o endereço no lugar de “seu host...”</a:t>
                </a:r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5259754" y="6010030"/>
              <a:ext cx="3893483" cy="1445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6">
            <a:extLst>
              <a:ext uri="{FF2B5EF4-FFF2-40B4-BE49-F238E27FC236}">
                <a16:creationId xmlns:a16="http://schemas.microsoft.com/office/drawing/2014/main" id="{728428E0-08D8-4EDD-A1EE-5EEA660FA35A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9E68224-8EB5-4372-B130-9608627E3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A7047DB-8A99-4CB9-AB9F-D75C910A1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BB40A7C-73EF-40E7-B2C5-A5E7851A0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5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FC49A3B-9639-427F-B3C6-F8D12E475777}"/>
              </a:ext>
            </a:extLst>
          </p:cNvPr>
          <p:cNvGrpSpPr/>
          <p:nvPr/>
        </p:nvGrpSpPr>
        <p:grpSpPr>
          <a:xfrm>
            <a:off x="1059212" y="1385455"/>
            <a:ext cx="10073575" cy="5272904"/>
            <a:chOff x="300038" y="437661"/>
            <a:chExt cx="11408373" cy="6156043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011" y="437661"/>
              <a:ext cx="10058400" cy="6156043"/>
            </a:xfrm>
            <a:prstGeom prst="rect">
              <a:avLst/>
            </a:prstGeom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57" y="1607501"/>
              <a:ext cx="2676899" cy="1790950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4" name="Seta para a direita 3"/>
            <p:cNvSpPr/>
            <p:nvPr/>
          </p:nvSpPr>
          <p:spPr>
            <a:xfrm rot="16200000">
              <a:off x="195646" y="2252709"/>
              <a:ext cx="1138961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Seta para a direita 4"/>
            <p:cNvSpPr/>
            <p:nvPr/>
          </p:nvSpPr>
          <p:spPr>
            <a:xfrm flipH="1">
              <a:off x="2799303" y="1607501"/>
              <a:ext cx="1364761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 flipH="1">
              <a:off x="6210877" y="2150370"/>
              <a:ext cx="1382283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82954A3-8616-45A0-A0E0-784083A83B72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D65B37D-8F5B-451E-BF4D-D0A72F46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ACBD5F5-62D2-44E7-BAF1-0D1FA15B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1EC678A-DA99-4E46-AD59-3793BDA0E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0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>
            <a:extLst>
              <a:ext uri="{FF2B5EF4-FFF2-40B4-BE49-F238E27FC236}">
                <a16:creationId xmlns:a16="http://schemas.microsoft.com/office/drawing/2014/main" id="{F4C704A7-A54E-4519-8A73-376DD012D6A7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2656FCE-508E-4F55-AE76-D6FCA6912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DCB72AF-AED7-48F2-904B-2F21C34E9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800506-3443-4440-96D0-BFC3A4AD0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0B38459-85FB-4449-8FD7-3293A4CD725C}"/>
              </a:ext>
            </a:extLst>
          </p:cNvPr>
          <p:cNvGrpSpPr/>
          <p:nvPr/>
        </p:nvGrpSpPr>
        <p:grpSpPr>
          <a:xfrm>
            <a:off x="2066227" y="1463057"/>
            <a:ext cx="8005181" cy="4872923"/>
            <a:chOff x="1467125" y="413945"/>
            <a:chExt cx="9364383" cy="590632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F7D504E-2979-4C38-91E7-3A4D8390D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125" y="413945"/>
              <a:ext cx="9364383" cy="5906325"/>
            </a:xfrm>
            <a:prstGeom prst="rect">
              <a:avLst/>
            </a:prstGeom>
          </p:spPr>
        </p:pic>
        <p:sp>
          <p:nvSpPr>
            <p:cNvPr id="9" name="Seta para a direita 2">
              <a:extLst>
                <a:ext uri="{FF2B5EF4-FFF2-40B4-BE49-F238E27FC236}">
                  <a16:creationId xmlns:a16="http://schemas.microsoft.com/office/drawing/2014/main" id="{C4AD9FFD-4D33-4784-80B4-7D46EBE70CAF}"/>
                </a:ext>
              </a:extLst>
            </p:cNvPr>
            <p:cNvSpPr/>
            <p:nvPr/>
          </p:nvSpPr>
          <p:spPr>
            <a:xfrm rot="16200000">
              <a:off x="9501341" y="4558907"/>
              <a:ext cx="1357786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4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47FBBA4-AFA7-4981-9972-BF843604F78B}"/>
              </a:ext>
            </a:extLst>
          </p:cNvPr>
          <p:cNvGrpSpPr/>
          <p:nvPr/>
        </p:nvGrpSpPr>
        <p:grpSpPr>
          <a:xfrm>
            <a:off x="251969" y="2067081"/>
            <a:ext cx="11561539" cy="3169228"/>
            <a:chOff x="251969" y="2067081"/>
            <a:chExt cx="11561539" cy="316922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"/>
            <a:stretch/>
          </p:blipFill>
          <p:spPr>
            <a:xfrm>
              <a:off x="5239662" y="3827189"/>
              <a:ext cx="6573846" cy="1409120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94" y="2067081"/>
              <a:ext cx="6201641" cy="1219370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6" name="Seta para a direita 5"/>
            <p:cNvSpPr/>
            <p:nvPr/>
          </p:nvSpPr>
          <p:spPr>
            <a:xfrm>
              <a:off x="251969" y="4103081"/>
              <a:ext cx="5286259" cy="104725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Cole no lugar de “Sua </a:t>
              </a:r>
              <a:r>
                <a:rPr lang="pt-BR" sz="28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secret</a:t>
              </a:r>
              <a:r>
                <a:rPr lang="pt-B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  <a:r>
                <a:rPr lang="pt-BR" sz="28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key</a:t>
              </a:r>
              <a:r>
                <a:rPr lang="pt-B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” </a:t>
              </a:r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5066871" y="2211677"/>
              <a:ext cx="3459714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Copie esta chave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538228" y="4531749"/>
              <a:ext cx="3660480" cy="235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Grupo 6">
            <a:extLst>
              <a:ext uri="{FF2B5EF4-FFF2-40B4-BE49-F238E27FC236}">
                <a16:creationId xmlns:a16="http://schemas.microsoft.com/office/drawing/2014/main" id="{3480A605-626A-49EE-988C-60DAF179C2CA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1FEC0FA-4DCF-4F54-A465-4E3101D46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6ED4803-BDD8-4512-9A99-9C71AB2BC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965DE84-7075-4560-9659-31104EBD6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5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28E232F-F33A-470D-A924-9BBC9D829EBD}"/>
              </a:ext>
            </a:extLst>
          </p:cNvPr>
          <p:cNvGrpSpPr/>
          <p:nvPr/>
        </p:nvGrpSpPr>
        <p:grpSpPr>
          <a:xfrm>
            <a:off x="1076113" y="1303739"/>
            <a:ext cx="9985409" cy="5406554"/>
            <a:chOff x="684408" y="156306"/>
            <a:chExt cx="10908128" cy="61184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059"/>
            <a:stretch/>
          </p:blipFill>
          <p:spPr bwMode="auto">
            <a:xfrm>
              <a:off x="684408" y="156306"/>
              <a:ext cx="5167728" cy="600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41"/>
            <a:stretch/>
          </p:blipFill>
          <p:spPr bwMode="auto">
            <a:xfrm>
              <a:off x="6424808" y="922213"/>
              <a:ext cx="5167728" cy="4922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6752492" y="4626708"/>
              <a:ext cx="4181231" cy="13833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752492" y="2868246"/>
              <a:ext cx="4181230" cy="6369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41752" y="2868246"/>
              <a:ext cx="4669693" cy="812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33425" y="1863969"/>
              <a:ext cx="4669693" cy="406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933424" y="5461972"/>
              <a:ext cx="4669693" cy="812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933423" y="4454768"/>
              <a:ext cx="4669693" cy="171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41752" y="3778737"/>
              <a:ext cx="4669693" cy="171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6">
            <a:extLst>
              <a:ext uri="{FF2B5EF4-FFF2-40B4-BE49-F238E27FC236}">
                <a16:creationId xmlns:a16="http://schemas.microsoft.com/office/drawing/2014/main" id="{D99B9896-62C7-492B-A502-293CD85B944F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B009EBF-D302-4261-AB85-971C19E4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E5A71AE9-D02F-4BE7-9B62-4D19940E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3742551-69DA-47C4-B73A-FA4ACD40B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9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431" y="2971800"/>
            <a:ext cx="11535507" cy="1503680"/>
          </a:xfrm>
        </p:spPr>
        <p:txBody>
          <a:bodyPr>
            <a:noAutofit/>
          </a:bodyPr>
          <a:lstStyle/>
          <a:p>
            <a:pPr algn="ctr"/>
            <a:r>
              <a:rPr lang="pt-BR" dirty="0"/>
              <a:t>                                                                               RFID</a:t>
            </a:r>
            <a:br>
              <a:rPr lang="pt-BR" dirty="0"/>
            </a:br>
            <a:r>
              <a:rPr lang="pt-BR" dirty="0"/>
              <a:t>Experimento 04 </a:t>
            </a:r>
            <a:br>
              <a:rPr lang="pt-BR" dirty="0"/>
            </a:br>
            <a:r>
              <a:rPr lang="pt-BR" b="1" dirty="0"/>
              <a:t>MFRC522</a:t>
            </a:r>
            <a:r>
              <a:rPr lang="pt-BR" dirty="0"/>
              <a:t> + </a:t>
            </a:r>
            <a:r>
              <a:rPr lang="pt-BR" b="1" dirty="0"/>
              <a:t>ESP8266-12E</a:t>
            </a:r>
            <a:r>
              <a:rPr lang="pt-BR" dirty="0"/>
              <a:t> + </a:t>
            </a:r>
            <a:r>
              <a:rPr lang="pt-BR" b="1" dirty="0"/>
              <a:t>FIREBASE</a:t>
            </a:r>
          </a:p>
        </p:txBody>
      </p:sp>
      <p:grpSp>
        <p:nvGrpSpPr>
          <p:cNvPr id="3" name="Grupo 6">
            <a:extLst>
              <a:ext uri="{FF2B5EF4-FFF2-40B4-BE49-F238E27FC236}">
                <a16:creationId xmlns:a16="http://schemas.microsoft.com/office/drawing/2014/main" id="{79DCF066-593E-4B0E-A450-47DFBF0AD1BE}"/>
              </a:ext>
            </a:extLst>
          </p:cNvPr>
          <p:cNvGrpSpPr/>
          <p:nvPr/>
        </p:nvGrpSpPr>
        <p:grpSpPr>
          <a:xfrm>
            <a:off x="179512" y="73817"/>
            <a:ext cx="11864706" cy="1376292"/>
            <a:chOff x="179512" y="73817"/>
            <a:chExt cx="8838172" cy="1050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092D1FA-4D32-461E-96C3-6D762418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43A3064-8EE1-4ED6-9178-26E3DB27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166CD32-4C37-4004-A333-12386BFE9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F5575AB-7640-4F43-ABF0-98B606330C70}"/>
              </a:ext>
            </a:extLst>
          </p:cNvPr>
          <p:cNvGrpSpPr/>
          <p:nvPr/>
        </p:nvGrpSpPr>
        <p:grpSpPr>
          <a:xfrm>
            <a:off x="1052762" y="1385455"/>
            <a:ext cx="10032111" cy="5139303"/>
            <a:chOff x="386460" y="343871"/>
            <a:chExt cx="11594524" cy="6035924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60" y="515814"/>
              <a:ext cx="6031315" cy="5863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tângulo 2"/>
            <p:cNvSpPr/>
            <p:nvPr/>
          </p:nvSpPr>
          <p:spPr>
            <a:xfrm>
              <a:off x="652071" y="457200"/>
              <a:ext cx="4740544" cy="23094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169"/>
            <a:stretch/>
          </p:blipFill>
          <p:spPr bwMode="auto">
            <a:xfrm>
              <a:off x="5473944" y="400661"/>
              <a:ext cx="6507040" cy="496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6032962" y="343871"/>
              <a:ext cx="5948021" cy="289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6">
            <a:extLst>
              <a:ext uri="{FF2B5EF4-FFF2-40B4-BE49-F238E27FC236}">
                <a16:creationId xmlns:a16="http://schemas.microsoft.com/office/drawing/2014/main" id="{48760DDD-3C0E-4843-9695-9152F1F307AC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FE67742-092A-441C-B037-29716857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9F52408-86C8-4764-B6D2-8EA33C2A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D58A968-EE18-43D4-9285-4708216E9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3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95" y="1783917"/>
            <a:ext cx="94678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6">
            <a:extLst>
              <a:ext uri="{FF2B5EF4-FFF2-40B4-BE49-F238E27FC236}">
                <a16:creationId xmlns:a16="http://schemas.microsoft.com/office/drawing/2014/main" id="{7C878BF7-401E-4275-94A3-A8C98E75CDA3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D39C406-730B-4B51-8BEC-8036EB7CE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8261DC2-19DC-4E82-B96C-2B530C892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08BEE00-2E33-4D58-8A8A-BAE4F50D2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9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431" y="2971800"/>
            <a:ext cx="11535507" cy="1503680"/>
          </a:xfrm>
        </p:spPr>
        <p:txBody>
          <a:bodyPr>
            <a:noAutofit/>
          </a:bodyPr>
          <a:lstStyle/>
          <a:p>
            <a:pPr algn="ctr"/>
            <a:r>
              <a:rPr lang="pt-BR" dirty="0"/>
              <a:t>                                                                               </a:t>
            </a:r>
            <a:br>
              <a:rPr lang="pt-BR" dirty="0"/>
            </a:br>
            <a:r>
              <a:rPr lang="pt-BR" dirty="0"/>
              <a:t>Instalando a biblioteca do </a:t>
            </a:r>
            <a:r>
              <a:rPr lang="pt-BR" b="1" dirty="0"/>
              <a:t>FIREBASE</a:t>
            </a:r>
          </a:p>
        </p:txBody>
      </p:sp>
      <p:grpSp>
        <p:nvGrpSpPr>
          <p:cNvPr id="3" name="Grupo 6">
            <a:extLst>
              <a:ext uri="{FF2B5EF4-FFF2-40B4-BE49-F238E27FC236}">
                <a16:creationId xmlns:a16="http://schemas.microsoft.com/office/drawing/2014/main" id="{79DCF066-593E-4B0E-A450-47DFBF0AD1BE}"/>
              </a:ext>
            </a:extLst>
          </p:cNvPr>
          <p:cNvGrpSpPr/>
          <p:nvPr/>
        </p:nvGrpSpPr>
        <p:grpSpPr>
          <a:xfrm>
            <a:off x="179512" y="73817"/>
            <a:ext cx="11864706" cy="1376292"/>
            <a:chOff x="179512" y="73817"/>
            <a:chExt cx="8838172" cy="1050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092D1FA-4D32-461E-96C3-6D762418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43A3064-8EE1-4ED6-9178-26E3DB27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166CD32-4C37-4004-A333-12386BFE9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>
            <a:extLst>
              <a:ext uri="{FF2B5EF4-FFF2-40B4-BE49-F238E27FC236}">
                <a16:creationId xmlns:a16="http://schemas.microsoft.com/office/drawing/2014/main" id="{79DCF066-593E-4B0E-A450-47DFBF0AD1BE}"/>
              </a:ext>
            </a:extLst>
          </p:cNvPr>
          <p:cNvGrpSpPr/>
          <p:nvPr/>
        </p:nvGrpSpPr>
        <p:grpSpPr>
          <a:xfrm>
            <a:off x="179512" y="73817"/>
            <a:ext cx="11864706" cy="1376292"/>
            <a:chOff x="179512" y="73817"/>
            <a:chExt cx="8838172" cy="1050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092D1FA-4D32-461E-96C3-6D762418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43A3064-8EE1-4ED6-9178-26E3DB27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166CD32-4C37-4004-A333-12386BFE9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36056D7A-1503-4CAB-955D-89CA00CBFA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r="50000" b="17980"/>
          <a:stretch/>
        </p:blipFill>
        <p:spPr>
          <a:xfrm>
            <a:off x="110836" y="1363409"/>
            <a:ext cx="6096000" cy="539403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FB02B3-5D84-4F12-A084-0A7E391E8CD0}"/>
              </a:ext>
            </a:extLst>
          </p:cNvPr>
          <p:cNvSpPr txBox="1"/>
          <p:nvPr/>
        </p:nvSpPr>
        <p:spPr>
          <a:xfrm>
            <a:off x="2350248" y="3059668"/>
            <a:ext cx="79667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747474"/>
                </a:solidFill>
                <a:effectLst/>
                <a:latin typeface="Open Sans"/>
              </a:rPr>
              <a:t>Abra o Arduino IDE e clique em </a:t>
            </a:r>
            <a:r>
              <a:rPr lang="pt-BR" b="1" dirty="0">
                <a:solidFill>
                  <a:srgbClr val="747474"/>
                </a:solidFill>
                <a:latin typeface="Open Sans"/>
              </a:rPr>
              <a:t>Ferramentas </a:t>
            </a:r>
            <a:r>
              <a:rPr lang="pt-BR" b="1" i="0" dirty="0">
                <a:solidFill>
                  <a:srgbClr val="747474"/>
                </a:solidFill>
                <a:effectLst/>
                <a:latin typeface="Open Sans"/>
              </a:rPr>
              <a:t>-&gt; Gerenciar Bibliotecas</a:t>
            </a:r>
            <a:r>
              <a:rPr lang="pt-BR" b="0" i="0" dirty="0">
                <a:solidFill>
                  <a:srgbClr val="747474"/>
                </a:solidFill>
                <a:effectLst/>
                <a:latin typeface="Open Sans"/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>
            <a:extLst>
              <a:ext uri="{FF2B5EF4-FFF2-40B4-BE49-F238E27FC236}">
                <a16:creationId xmlns:a16="http://schemas.microsoft.com/office/drawing/2014/main" id="{79DCF066-593E-4B0E-A450-47DFBF0AD1BE}"/>
              </a:ext>
            </a:extLst>
          </p:cNvPr>
          <p:cNvGrpSpPr/>
          <p:nvPr/>
        </p:nvGrpSpPr>
        <p:grpSpPr>
          <a:xfrm>
            <a:off x="179512" y="73817"/>
            <a:ext cx="11864706" cy="1376292"/>
            <a:chOff x="179512" y="73817"/>
            <a:chExt cx="8838172" cy="1050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092D1FA-4D32-461E-96C3-6D762418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43A3064-8EE1-4ED6-9178-26E3DB27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166CD32-4C37-4004-A333-12386BFE9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EB21ECB-8FDD-4361-9D09-50DA42B28D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" r="47879" b="16229"/>
          <a:stretch/>
        </p:blipFill>
        <p:spPr>
          <a:xfrm>
            <a:off x="179512" y="1371318"/>
            <a:ext cx="6248997" cy="5386127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28EC0C-F155-4656-99C9-9302C79C1643}"/>
              </a:ext>
            </a:extLst>
          </p:cNvPr>
          <p:cNvSpPr txBox="1"/>
          <p:nvPr/>
        </p:nvSpPr>
        <p:spPr>
          <a:xfrm>
            <a:off x="3026270" y="2705027"/>
            <a:ext cx="23762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b="0" i="0">
                <a:solidFill>
                  <a:srgbClr val="747474"/>
                </a:solidFill>
                <a:effectLst/>
                <a:latin typeface="Open Sans"/>
              </a:defRPr>
            </a:lvl1pPr>
          </a:lstStyle>
          <a:p>
            <a:r>
              <a:rPr lang="pt-BR" dirty="0"/>
              <a:t>1. Pesquise por </a:t>
            </a:r>
            <a:r>
              <a:rPr lang="pt-BR" b="1" i="1" dirty="0"/>
              <a:t>FIRE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626B4A1-CDD2-45CB-9059-8768B5924855}"/>
              </a:ext>
            </a:extLst>
          </p:cNvPr>
          <p:cNvSpPr txBox="1"/>
          <p:nvPr/>
        </p:nvSpPr>
        <p:spPr>
          <a:xfrm>
            <a:off x="2015569" y="4286841"/>
            <a:ext cx="74888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b="0" i="0">
                <a:solidFill>
                  <a:srgbClr val="747474"/>
                </a:solidFill>
                <a:effectLst/>
                <a:latin typeface="Open Sans"/>
              </a:defRPr>
            </a:lvl1pPr>
          </a:lstStyle>
          <a:p>
            <a:r>
              <a:rPr lang="pt-BR" dirty="0"/>
              <a:t>2. Após a pesquisa, o programa lhe mostrará uma lista de placas.</a:t>
            </a:r>
          </a:p>
          <a:p>
            <a:r>
              <a:rPr lang="pt-BR" dirty="0"/>
              <a:t>Procure por </a:t>
            </a:r>
            <a:r>
              <a:rPr lang="pt-BR" b="1" dirty="0">
                <a:hlinkClick r:id="rId7"/>
              </a:rPr>
              <a:t>Firebase ESP8266 Client </a:t>
            </a:r>
            <a:r>
              <a:rPr lang="pt-BR" dirty="0"/>
              <a:t>e clique em </a:t>
            </a:r>
            <a:r>
              <a:rPr lang="pt-BR" b="1" dirty="0"/>
              <a:t>INSTALAR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9DBCBE-2AFF-4902-BB9A-6DF046F41A97}"/>
              </a:ext>
            </a:extLst>
          </p:cNvPr>
          <p:cNvSpPr/>
          <p:nvPr/>
        </p:nvSpPr>
        <p:spPr>
          <a:xfrm>
            <a:off x="2538160" y="3117855"/>
            <a:ext cx="3807222" cy="2481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BCBC17-35AF-44A9-A20C-CCDB1D597A51}"/>
              </a:ext>
            </a:extLst>
          </p:cNvPr>
          <p:cNvSpPr/>
          <p:nvPr/>
        </p:nvSpPr>
        <p:spPr>
          <a:xfrm>
            <a:off x="289105" y="4988443"/>
            <a:ext cx="1862968" cy="3224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E93BF40-2CA5-4129-BD64-FC2B29356DB1}"/>
              </a:ext>
            </a:extLst>
          </p:cNvPr>
          <p:cNvSpPr/>
          <p:nvPr/>
        </p:nvSpPr>
        <p:spPr>
          <a:xfrm>
            <a:off x="1220589" y="5568984"/>
            <a:ext cx="488138" cy="2406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5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F9A1138-A6AD-4A2C-B87D-0650D28D3F47}"/>
              </a:ext>
            </a:extLst>
          </p:cNvPr>
          <p:cNvGrpSpPr/>
          <p:nvPr/>
        </p:nvGrpSpPr>
        <p:grpSpPr>
          <a:xfrm>
            <a:off x="942109" y="1487055"/>
            <a:ext cx="10287889" cy="5199193"/>
            <a:chOff x="1171598" y="776419"/>
            <a:chExt cx="10058400" cy="5527963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598" y="776419"/>
              <a:ext cx="10058400" cy="5527963"/>
            </a:xfrm>
            <a:prstGeom prst="rect">
              <a:avLst/>
            </a:prstGeom>
          </p:spPr>
        </p:pic>
        <p:sp>
          <p:nvSpPr>
            <p:cNvPr id="5" name="Seta para a direita 4"/>
            <p:cNvSpPr/>
            <p:nvPr/>
          </p:nvSpPr>
          <p:spPr>
            <a:xfrm rot="19036148">
              <a:off x="2839991" y="3798811"/>
              <a:ext cx="1125533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upo 6">
            <a:extLst>
              <a:ext uri="{FF2B5EF4-FFF2-40B4-BE49-F238E27FC236}">
                <a16:creationId xmlns:a16="http://schemas.microsoft.com/office/drawing/2014/main" id="{6774450D-86A8-4E28-91EE-DEC4DBC8BDBD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29316DA-3736-4F37-A06B-CFBCC108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8B3502-DBE8-41C0-98AA-A74D4CD2A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4FAB97B-8347-429A-AAE9-6294F544C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5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19E1663A-4007-4ED7-A5D2-47353E207491}"/>
              </a:ext>
            </a:extLst>
          </p:cNvPr>
          <p:cNvGrpSpPr/>
          <p:nvPr/>
        </p:nvGrpSpPr>
        <p:grpSpPr>
          <a:xfrm>
            <a:off x="1522184" y="1435869"/>
            <a:ext cx="9147632" cy="5250379"/>
            <a:chOff x="873823" y="132861"/>
            <a:chExt cx="10058400" cy="6604573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23" y="132861"/>
              <a:ext cx="10058400" cy="6604573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 rot="19036148">
              <a:off x="3418330" y="2035268"/>
              <a:ext cx="1125533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upo 6">
            <a:extLst>
              <a:ext uri="{FF2B5EF4-FFF2-40B4-BE49-F238E27FC236}">
                <a16:creationId xmlns:a16="http://schemas.microsoft.com/office/drawing/2014/main" id="{90F9EAE8-D1BA-42B6-BF79-D23CA3AFA8DB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B990F62-3863-4BBF-9548-F7DD064B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8CE838E-C598-45EF-AE70-94A867EBA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04314F1-6964-429C-845A-216D3315C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23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1E711FB-EFFA-4960-BDF8-9F305457243C}"/>
              </a:ext>
            </a:extLst>
          </p:cNvPr>
          <p:cNvGrpSpPr/>
          <p:nvPr/>
        </p:nvGrpSpPr>
        <p:grpSpPr>
          <a:xfrm>
            <a:off x="2495571" y="1524000"/>
            <a:ext cx="7200857" cy="5081451"/>
            <a:chOff x="1973006" y="271021"/>
            <a:chExt cx="7952578" cy="631595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415" y="271021"/>
              <a:ext cx="7659169" cy="6315957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>
              <a:off x="1973006" y="3277914"/>
              <a:ext cx="1125533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Seta para a direita 4"/>
            <p:cNvSpPr/>
            <p:nvPr/>
          </p:nvSpPr>
          <p:spPr>
            <a:xfrm>
              <a:off x="2000490" y="4933302"/>
              <a:ext cx="1125533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" name="Grupo 6">
            <a:extLst>
              <a:ext uri="{FF2B5EF4-FFF2-40B4-BE49-F238E27FC236}">
                <a16:creationId xmlns:a16="http://schemas.microsoft.com/office/drawing/2014/main" id="{50C115D9-213F-4124-9989-7FA818614F3F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D9DA341-19D7-48A0-A71C-89752A327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26AE45F-3A4A-4F67-9DEE-513FEB79F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B6F6F34-6879-49D1-BBA5-6C11AB1CB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5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661FD41D-B3B7-4855-9C39-D0A126C90C69}"/>
              </a:ext>
            </a:extLst>
          </p:cNvPr>
          <p:cNvGrpSpPr/>
          <p:nvPr/>
        </p:nvGrpSpPr>
        <p:grpSpPr>
          <a:xfrm>
            <a:off x="3165946" y="1385455"/>
            <a:ext cx="5860108" cy="5300793"/>
            <a:chOff x="2655818" y="0"/>
            <a:chExt cx="6880363" cy="68580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818" y="0"/>
              <a:ext cx="6880363" cy="6858000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>
              <a:off x="5710892" y="5667291"/>
              <a:ext cx="1125533" cy="93017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upo 6">
            <a:extLst>
              <a:ext uri="{FF2B5EF4-FFF2-40B4-BE49-F238E27FC236}">
                <a16:creationId xmlns:a16="http://schemas.microsoft.com/office/drawing/2014/main" id="{0CBCF190-82BC-436D-BB2F-643B45673AC6}"/>
              </a:ext>
            </a:extLst>
          </p:cNvPr>
          <p:cNvGrpSpPr/>
          <p:nvPr/>
        </p:nvGrpSpPr>
        <p:grpSpPr>
          <a:xfrm>
            <a:off x="244167" y="147707"/>
            <a:ext cx="11624560" cy="1237748"/>
            <a:chOff x="179512" y="73817"/>
            <a:chExt cx="8838172" cy="10509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FC86A6E-0C34-483F-ABAF-08505E99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312" y="73817"/>
              <a:ext cx="1637372" cy="92784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943C0F8-C984-440E-BC2D-DCB4C234C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299870"/>
              <a:ext cx="2079783" cy="47573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C78958B-9EDA-40F6-9352-7F3D8C38C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60"/>
            <a:stretch/>
          </p:blipFill>
          <p:spPr>
            <a:xfrm>
              <a:off x="4139952" y="94233"/>
              <a:ext cx="936104" cy="1030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1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109</Words>
  <Application>Microsoft Office PowerPoint</Application>
  <PresentationFormat>Widescreen</PresentationFormat>
  <Paragraphs>27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Tema do Office</vt:lpstr>
      <vt:lpstr>Redes Sem Fio e Internet as Coisas     A12</vt:lpstr>
      <vt:lpstr>                                                                               RFID Experimento 04  MFRC522 + ESP8266-12E + FIREBASE</vt:lpstr>
      <vt:lpstr>                                                                                Instalando a biblioteca do FIREBASE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Bibliogradia</dc:title>
  <dc:creator>celso carvalho</dc:creator>
  <cp:lastModifiedBy>Andrey Ruben Ribeiro Bessa</cp:lastModifiedBy>
  <cp:revision>65</cp:revision>
  <dcterms:created xsi:type="dcterms:W3CDTF">2019-03-29T14:07:00Z</dcterms:created>
  <dcterms:modified xsi:type="dcterms:W3CDTF">2021-08-26T13:37:23Z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