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7FC8-F833-4115-A8C3-60FE70324FC1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45FE-D302-408F-A7A2-00838A6EF3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70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7FC8-F833-4115-A8C3-60FE70324FC1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45FE-D302-408F-A7A2-00838A6EF3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42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7FC8-F833-4115-A8C3-60FE70324FC1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45FE-D302-408F-A7A2-00838A6EF3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87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7FC8-F833-4115-A8C3-60FE70324FC1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45FE-D302-408F-A7A2-00838A6EF3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33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7FC8-F833-4115-A8C3-60FE70324FC1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45FE-D302-408F-A7A2-00838A6EF3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88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7FC8-F833-4115-A8C3-60FE70324FC1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45FE-D302-408F-A7A2-00838A6EF3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9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7FC8-F833-4115-A8C3-60FE70324FC1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45FE-D302-408F-A7A2-00838A6EF3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46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7FC8-F833-4115-A8C3-60FE70324FC1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45FE-D302-408F-A7A2-00838A6EF3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48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7FC8-F833-4115-A8C3-60FE70324FC1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45FE-D302-408F-A7A2-00838A6EF3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30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7FC8-F833-4115-A8C3-60FE70324FC1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45FE-D302-408F-A7A2-00838A6EF3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51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7FC8-F833-4115-A8C3-60FE70324FC1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45FE-D302-408F-A7A2-00838A6EF3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70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27FC8-F833-4115-A8C3-60FE70324FC1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245FE-D302-408F-A7A2-00838A6EF3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27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ictionary.cambridge.org/fr/dictionnaire/anglais/functionalit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ictionary.cambridge.org/fr/dictionnaire/anglais/functionalit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Project 1 :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8000" dirty="0" err="1" smtClean="0">
                <a:solidFill>
                  <a:srgbClr val="FF0000"/>
                </a:solidFill>
              </a:rPr>
              <a:t>Todo</a:t>
            </a:r>
            <a:r>
              <a:rPr lang="fr-FR" sz="8000" dirty="0" smtClean="0">
                <a:solidFill>
                  <a:srgbClr val="FF0000"/>
                </a:solidFill>
              </a:rPr>
              <a:t> </a:t>
            </a:r>
            <a:r>
              <a:rPr lang="fr-FR" sz="8000" dirty="0" err="1" smtClean="0">
                <a:solidFill>
                  <a:srgbClr val="FF0000"/>
                </a:solidFill>
              </a:rPr>
              <a:t>list</a:t>
            </a:r>
            <a:r>
              <a:rPr lang="fr-FR" sz="8000" dirty="0" smtClean="0">
                <a:solidFill>
                  <a:srgbClr val="FF0000"/>
                </a:solidFill>
              </a:rPr>
              <a:t> </a:t>
            </a:r>
            <a:endParaRPr lang="fr-FR" sz="8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92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u="sng" dirty="0">
                <a:hlinkClick r:id="rId2"/>
              </a:rPr>
              <a:t>FUNCTIONALITY</a:t>
            </a:r>
            <a:r>
              <a:rPr lang="fr-FR" u="sng" dirty="0"/>
              <a:t/>
            </a:r>
            <a:br>
              <a:rPr lang="fr-FR" u="sng" dirty="0"/>
            </a:br>
            <a:r>
              <a:rPr lang="fr-FR" dirty="0" smtClean="0"/>
              <a:t>	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Create</a:t>
            </a:r>
            <a:r>
              <a:rPr lang="fr-FR" dirty="0" smtClean="0"/>
              <a:t> a new </a:t>
            </a:r>
            <a:r>
              <a:rPr lang="fr-FR" dirty="0" err="1" smtClean="0"/>
              <a:t>todo</a:t>
            </a:r>
            <a:r>
              <a:rPr lang="fr-FR" dirty="0" smtClean="0"/>
              <a:t> </a:t>
            </a:r>
            <a:r>
              <a:rPr lang="fr-FR" dirty="0" err="1" smtClean="0"/>
              <a:t>task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an input </a:t>
            </a:r>
            <a:r>
              <a:rPr lang="fr-FR" dirty="0" err="1" smtClean="0"/>
              <a:t>field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 The input </a:t>
            </a:r>
            <a:r>
              <a:rPr lang="fr-FR" dirty="0" err="1" smtClean="0"/>
              <a:t>field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cleared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click « 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task</a:t>
            </a:r>
            <a:r>
              <a:rPr lang="fr-FR" dirty="0" smtClean="0"/>
              <a:t> »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The new item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saved</a:t>
            </a:r>
            <a:r>
              <a:rPr lang="fr-FR" dirty="0" smtClean="0"/>
              <a:t> in a </a:t>
            </a:r>
            <a:r>
              <a:rPr lang="fr-FR" dirty="0" err="1" smtClean="0"/>
              <a:t>list</a:t>
            </a:r>
            <a:r>
              <a:rPr lang="fr-FR" dirty="0" smtClean="0"/>
              <a:t> « </a:t>
            </a:r>
            <a:r>
              <a:rPr lang="fr-FR" dirty="0" err="1"/>
              <a:t>i</a:t>
            </a:r>
            <a:r>
              <a:rPr lang="fr-FR" dirty="0" err="1" smtClean="0"/>
              <a:t>ncompleted</a:t>
            </a:r>
            <a:r>
              <a:rPr lang="fr-FR" dirty="0" smtClean="0"/>
              <a:t> </a:t>
            </a:r>
            <a:r>
              <a:rPr lang="fr-FR" dirty="0" err="1" smtClean="0"/>
              <a:t>tasks</a:t>
            </a:r>
            <a:r>
              <a:rPr lang="fr-FR" dirty="0" smtClean="0"/>
              <a:t> » </a:t>
            </a:r>
            <a:r>
              <a:rPr lang="fr-FR" dirty="0" err="1" smtClean="0"/>
              <a:t>automatically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checkbox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 to </a:t>
            </a:r>
            <a:r>
              <a:rPr lang="fr-FR" dirty="0" err="1" smtClean="0"/>
              <a:t>it</a:t>
            </a:r>
            <a:r>
              <a:rPr lang="fr-FR" dirty="0" smtClean="0"/>
              <a:t> (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hided</a:t>
            </a:r>
            <a:r>
              <a:rPr lang="fr-FR" dirty="0" smtClean="0"/>
              <a:t> and </a:t>
            </a:r>
            <a:r>
              <a:rPr lang="fr-FR" dirty="0" err="1" smtClean="0"/>
              <a:t>shown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click on a </a:t>
            </a:r>
            <a:r>
              <a:rPr lang="fr-FR" dirty="0" err="1" smtClean="0"/>
              <a:t>button</a:t>
            </a:r>
            <a:r>
              <a:rPr lang="fr-FR" dirty="0" smtClean="0"/>
              <a:t> « show to do </a:t>
            </a:r>
            <a:r>
              <a:rPr lang="fr-FR" dirty="0" err="1" smtClean="0"/>
              <a:t>list</a:t>
            </a:r>
            <a:r>
              <a:rPr lang="fr-FR" dirty="0" smtClean="0"/>
              <a:t> ») 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click on the check box on the </a:t>
            </a:r>
            <a:r>
              <a:rPr lang="fr-FR" dirty="0" err="1"/>
              <a:t>i</a:t>
            </a:r>
            <a:r>
              <a:rPr lang="fr-FR" dirty="0" err="1" smtClean="0"/>
              <a:t>ncompleted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moved</a:t>
            </a:r>
            <a:r>
              <a:rPr lang="fr-FR" dirty="0" smtClean="0"/>
              <a:t> to </a:t>
            </a:r>
            <a:r>
              <a:rPr lang="fr-FR" dirty="0" err="1" smtClean="0"/>
              <a:t>another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r>
              <a:rPr lang="fr-FR" dirty="0" smtClean="0"/>
              <a:t> « </a:t>
            </a:r>
            <a:r>
              <a:rPr lang="fr-FR" dirty="0" err="1" smtClean="0"/>
              <a:t>completed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r>
              <a:rPr lang="fr-FR" dirty="0" smtClean="0"/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 </a:t>
            </a:r>
            <a:r>
              <a:rPr lang="fr-FR" dirty="0" smtClean="0"/>
              <a:t>I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r>
              <a:rPr lang="fr-FR" dirty="0" smtClean="0"/>
              <a:t> cases if the user </a:t>
            </a:r>
            <a:r>
              <a:rPr lang="fr-FR" dirty="0" err="1" smtClean="0"/>
              <a:t>want</a:t>
            </a:r>
            <a:r>
              <a:rPr lang="fr-FR" dirty="0" smtClean="0"/>
              <a:t> to do the </a:t>
            </a:r>
            <a:r>
              <a:rPr lang="fr-FR" dirty="0" err="1" smtClean="0"/>
              <a:t>again</a:t>
            </a:r>
            <a:r>
              <a:rPr lang="fr-FR" dirty="0" smtClean="0"/>
              <a:t> </a:t>
            </a:r>
            <a:r>
              <a:rPr lang="fr-FR" dirty="0" err="1" smtClean="0"/>
              <a:t>even</a:t>
            </a:r>
            <a:r>
              <a:rPr lang="fr-FR" dirty="0" smtClean="0"/>
              <a:t> if </a:t>
            </a:r>
            <a:r>
              <a:rPr lang="fr-FR" dirty="0" err="1" smtClean="0"/>
              <a:t>he</a:t>
            </a:r>
            <a:r>
              <a:rPr lang="fr-FR" dirty="0" smtClean="0"/>
              <a:t> </a:t>
            </a:r>
            <a:r>
              <a:rPr lang="fr-FR" dirty="0" err="1" smtClean="0"/>
              <a:t>completed</a:t>
            </a:r>
            <a:r>
              <a:rPr lang="fr-FR" dirty="0" smtClean="0"/>
              <a:t> </a:t>
            </a:r>
            <a:r>
              <a:rPr lang="fr-FR" dirty="0" err="1" smtClean="0"/>
              <a:t>again</a:t>
            </a:r>
            <a:r>
              <a:rPr lang="fr-FR" dirty="0" smtClean="0"/>
              <a:t>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he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turn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to </a:t>
            </a:r>
            <a:r>
              <a:rPr lang="fr-FR" dirty="0" err="1"/>
              <a:t>i</a:t>
            </a:r>
            <a:r>
              <a:rPr lang="fr-FR" dirty="0" err="1" smtClean="0"/>
              <a:t>ncompleted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The </a:t>
            </a:r>
            <a:r>
              <a:rPr lang="fr-FR" dirty="0" err="1" smtClean="0"/>
              <a:t>task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never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in the </a:t>
            </a:r>
            <a:r>
              <a:rPr lang="fr-FR" dirty="0" err="1" smtClean="0"/>
              <a:t>same</a:t>
            </a:r>
            <a:r>
              <a:rPr lang="fr-FR" dirty="0" smtClean="0"/>
              <a:t> time </a:t>
            </a:r>
            <a:r>
              <a:rPr lang="fr-FR" dirty="0" err="1" smtClean="0"/>
              <a:t>completed</a:t>
            </a:r>
            <a:r>
              <a:rPr lang="fr-FR" dirty="0" smtClean="0"/>
              <a:t> and </a:t>
            </a:r>
            <a:r>
              <a:rPr lang="fr-FR" dirty="0" err="1" smtClean="0"/>
              <a:t>incompleted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98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u="sng" dirty="0" smtClean="0">
                <a:hlinkClick r:id="rId2"/>
              </a:rPr>
              <a:t>ANIMATION AND STYLE</a:t>
            </a:r>
            <a:r>
              <a:rPr lang="fr-FR" u="sng" dirty="0" smtClean="0"/>
              <a:t/>
            </a:r>
            <a:br>
              <a:rPr lang="fr-FR" u="sng" dirty="0" smtClean="0"/>
            </a:br>
            <a:r>
              <a:rPr lang="fr-FR" dirty="0" smtClean="0"/>
              <a:t>	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 dont know </a:t>
            </a:r>
            <a:r>
              <a:rPr lang="fr-FR" dirty="0" err="1" smtClean="0"/>
              <a:t>yet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03553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32</Words>
  <Application>Microsoft Office PowerPoint</Application>
  <PresentationFormat>Grand écran</PresentationFormat>
  <Paragraphs>11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Project 1 :  </vt:lpstr>
      <vt:lpstr>FUNCTIONALITY   </vt:lpstr>
      <vt:lpstr>ANIMATION AND STYLE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:  </dc:title>
  <dc:creator>ASUS</dc:creator>
  <cp:lastModifiedBy>ASUS</cp:lastModifiedBy>
  <cp:revision>5</cp:revision>
  <dcterms:created xsi:type="dcterms:W3CDTF">2020-04-20T11:25:50Z</dcterms:created>
  <dcterms:modified xsi:type="dcterms:W3CDTF">2020-04-20T12:06:06Z</dcterms:modified>
</cp:coreProperties>
</file>