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70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42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87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33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88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9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46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48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30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51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7FC8-F833-4115-A8C3-60FE70324FC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0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27FC8-F833-4115-A8C3-60FE70324FC1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245FE-D302-408F-A7A2-00838A6EF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27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essamhajsalem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ictionary.cambridge.org/fr/dictionnaire/anglais/functionalit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ictionary.cambridge.org/fr/dictionnaire/anglais/functional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95865" y="1488282"/>
            <a:ext cx="9144000" cy="2387600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6375" y="2036922"/>
            <a:ext cx="9144000" cy="1655762"/>
          </a:xfrm>
        </p:spPr>
        <p:txBody>
          <a:bodyPr>
            <a:noAutofit/>
          </a:bodyPr>
          <a:lstStyle/>
          <a:p>
            <a:r>
              <a:rPr lang="fr-FR" sz="6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1 :</a:t>
            </a:r>
            <a:endParaRPr lang="fr-FR" sz="6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96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fr-FR" sz="9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6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9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9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9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simple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specialised</a:t>
            </a:r>
            <a:r>
              <a:rPr lang="fr-FR" dirty="0" smtClean="0"/>
              <a:t> in To do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provide</a:t>
            </a:r>
            <a:r>
              <a:rPr lang="fr-FR" dirty="0" smtClean="0"/>
              <a:t> the user an </a:t>
            </a:r>
            <a:r>
              <a:rPr lang="fr-FR" dirty="0" err="1" smtClean="0"/>
              <a:t>easy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to organise </a:t>
            </a:r>
            <a:r>
              <a:rPr lang="fr-FR" dirty="0" err="1" smtClean="0"/>
              <a:t>his</a:t>
            </a:r>
            <a:r>
              <a:rPr lang="fr-FR" dirty="0" smtClean="0"/>
              <a:t> planning </a:t>
            </a:r>
            <a:r>
              <a:rPr lang="fr-FR" dirty="0" err="1" smtClean="0"/>
              <a:t>tasks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Problems</a:t>
            </a:r>
            <a:r>
              <a:rPr lang="fr-FR" dirty="0" smtClean="0"/>
              <a:t> </a:t>
            </a:r>
            <a:r>
              <a:rPr lang="fr-FR" dirty="0" err="1" smtClean="0"/>
              <a:t>solving</a:t>
            </a:r>
            <a:r>
              <a:rPr lang="fr-FR" dirty="0" smtClean="0"/>
              <a:t>: organise the </a:t>
            </a:r>
            <a:r>
              <a:rPr lang="fr-FR" dirty="0" err="1" smtClean="0"/>
              <a:t>tasks</a:t>
            </a:r>
            <a:r>
              <a:rPr lang="fr-FR" dirty="0" smtClean="0"/>
              <a:t> for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day</a:t>
            </a:r>
            <a:r>
              <a:rPr lang="fr-FR" dirty="0" smtClean="0"/>
              <a:t> life, </a:t>
            </a:r>
            <a:r>
              <a:rPr lang="fr-FR" dirty="0" err="1" smtClean="0"/>
              <a:t>so</a:t>
            </a:r>
            <a:r>
              <a:rPr lang="fr-FR" dirty="0" smtClean="0"/>
              <a:t> the user </a:t>
            </a:r>
            <a:r>
              <a:rPr lang="fr-FR" dirty="0" err="1" smtClean="0"/>
              <a:t>can</a:t>
            </a:r>
            <a:r>
              <a:rPr lang="fr-FR" dirty="0" smtClean="0"/>
              <a:t> optimise </a:t>
            </a:r>
            <a:r>
              <a:rPr lang="fr-FR" dirty="0" err="1" smtClean="0"/>
              <a:t>his</a:t>
            </a:r>
            <a:r>
              <a:rPr lang="fr-FR" dirty="0" smtClean="0"/>
              <a:t> time </a:t>
            </a:r>
            <a:r>
              <a:rPr lang="fr-FR" dirty="0" err="1" smtClean="0"/>
              <a:t>better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1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Team: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Bessam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Salem - RBK </a:t>
            </a:r>
            <a:r>
              <a:rPr lang="fr-FR" dirty="0" err="1" smtClean="0"/>
              <a:t>Student</a:t>
            </a:r>
            <a:r>
              <a:rPr lang="fr-FR" dirty="0" smtClean="0"/>
              <a:t> – </a:t>
            </a:r>
            <a:r>
              <a:rPr lang="fr-FR" dirty="0" smtClean="0">
                <a:hlinkClick r:id="rId2"/>
              </a:rPr>
              <a:t>bessamhajsalem@gmail.com</a:t>
            </a:r>
            <a:endParaRPr lang="fr-FR" dirty="0" smtClean="0"/>
          </a:p>
          <a:p>
            <a:r>
              <a:rPr lang="fr-FR" dirty="0" smtClean="0"/>
              <a:t>RBK HIR Support : Farouk </a:t>
            </a:r>
            <a:r>
              <a:rPr lang="fr-FR" dirty="0" err="1" smtClean="0"/>
              <a:t>Guizani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244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Task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Add</a:t>
            </a:r>
            <a:r>
              <a:rPr lang="fr-FR" dirty="0" smtClean="0"/>
              <a:t> date</a:t>
            </a:r>
          </a:p>
          <a:p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ToDo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27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 smtClean="0">
                <a:hlinkClick r:id="rId2"/>
              </a:rPr>
              <a:t>FUNCTIONALITY</a:t>
            </a:r>
            <a:r>
              <a:rPr lang="fr-FR" u="sng" dirty="0"/>
              <a:t/>
            </a:r>
            <a:br>
              <a:rPr lang="fr-FR" u="sng" dirty="0"/>
            </a:br>
            <a:r>
              <a:rPr lang="fr-FR" dirty="0" smtClean="0"/>
              <a:t>	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Create</a:t>
            </a:r>
            <a:r>
              <a:rPr lang="fr-FR" dirty="0" smtClean="0"/>
              <a:t> a new </a:t>
            </a:r>
            <a:r>
              <a:rPr lang="fr-FR" dirty="0" err="1" smtClean="0"/>
              <a:t>todo</a:t>
            </a:r>
            <a:r>
              <a:rPr lang="fr-FR" dirty="0" smtClean="0"/>
              <a:t> </a:t>
            </a:r>
            <a:r>
              <a:rPr lang="fr-FR" dirty="0" err="1" smtClean="0"/>
              <a:t>task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an input </a:t>
            </a:r>
            <a:r>
              <a:rPr lang="fr-FR" dirty="0" err="1" smtClean="0"/>
              <a:t>field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 The input 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cleared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click « 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task</a:t>
            </a:r>
            <a:r>
              <a:rPr lang="fr-FR" dirty="0" smtClean="0"/>
              <a:t> »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The new item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saved</a:t>
            </a:r>
            <a:r>
              <a:rPr lang="fr-FR" dirty="0" smtClean="0"/>
              <a:t> in a </a:t>
            </a:r>
            <a:r>
              <a:rPr lang="fr-FR" dirty="0" err="1" smtClean="0"/>
              <a:t>list</a:t>
            </a:r>
            <a:r>
              <a:rPr lang="fr-FR" dirty="0" smtClean="0"/>
              <a:t> « </a:t>
            </a:r>
            <a:r>
              <a:rPr lang="fr-FR" dirty="0" err="1"/>
              <a:t>i</a:t>
            </a:r>
            <a:r>
              <a:rPr lang="fr-FR" dirty="0" err="1" smtClean="0"/>
              <a:t>ncompleted</a:t>
            </a:r>
            <a:r>
              <a:rPr lang="fr-FR" dirty="0" smtClean="0"/>
              <a:t> </a:t>
            </a:r>
            <a:r>
              <a:rPr lang="fr-FR" dirty="0" err="1" smtClean="0"/>
              <a:t>tasks</a:t>
            </a:r>
            <a:r>
              <a:rPr lang="fr-FR" dirty="0" smtClean="0"/>
              <a:t> »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checkbox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to </a:t>
            </a:r>
            <a:r>
              <a:rPr lang="fr-FR" dirty="0" err="1" smtClean="0"/>
              <a:t>it</a:t>
            </a:r>
            <a:r>
              <a:rPr lang="fr-FR" dirty="0" smtClean="0"/>
              <a:t> (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hided</a:t>
            </a:r>
            <a:r>
              <a:rPr lang="fr-FR" dirty="0" smtClean="0"/>
              <a:t> and </a:t>
            </a:r>
            <a:r>
              <a:rPr lang="fr-FR" dirty="0" err="1" smtClean="0"/>
              <a:t>shown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click on a </a:t>
            </a:r>
            <a:r>
              <a:rPr lang="fr-FR" dirty="0" err="1" smtClean="0"/>
              <a:t>button</a:t>
            </a:r>
            <a:r>
              <a:rPr lang="fr-FR" dirty="0" smtClean="0"/>
              <a:t> « show to do </a:t>
            </a:r>
            <a:r>
              <a:rPr lang="fr-FR" dirty="0" err="1" smtClean="0"/>
              <a:t>list</a:t>
            </a:r>
            <a:r>
              <a:rPr lang="fr-FR" dirty="0" smtClean="0"/>
              <a:t> ») 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click on the check box on the </a:t>
            </a:r>
            <a:r>
              <a:rPr lang="fr-FR" dirty="0" err="1"/>
              <a:t>i</a:t>
            </a:r>
            <a:r>
              <a:rPr lang="fr-FR" dirty="0" err="1" smtClean="0"/>
              <a:t>ncompleted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moved</a:t>
            </a:r>
            <a:r>
              <a:rPr lang="fr-FR" dirty="0" smtClean="0"/>
              <a:t> to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« </a:t>
            </a:r>
            <a:r>
              <a:rPr lang="fr-FR" dirty="0" err="1" smtClean="0"/>
              <a:t>completed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dirty="0" smtClean="0"/>
              <a:t>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cases if the user </a:t>
            </a:r>
            <a:r>
              <a:rPr lang="fr-FR" dirty="0" err="1" smtClean="0"/>
              <a:t>want</a:t>
            </a:r>
            <a:r>
              <a:rPr lang="fr-FR" dirty="0" smtClean="0"/>
              <a:t> to do the </a:t>
            </a:r>
            <a:r>
              <a:rPr lang="fr-FR" dirty="0" err="1" smtClean="0"/>
              <a:t>again</a:t>
            </a:r>
            <a:r>
              <a:rPr lang="fr-FR" dirty="0" smtClean="0"/>
              <a:t> </a:t>
            </a:r>
            <a:r>
              <a:rPr lang="fr-FR" dirty="0" err="1" smtClean="0"/>
              <a:t>even</a:t>
            </a:r>
            <a:r>
              <a:rPr lang="fr-FR" dirty="0" smtClean="0"/>
              <a:t> if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completed</a:t>
            </a:r>
            <a:r>
              <a:rPr lang="fr-FR" dirty="0" smtClean="0"/>
              <a:t> </a:t>
            </a:r>
            <a:r>
              <a:rPr lang="fr-FR" dirty="0" err="1" smtClean="0"/>
              <a:t>again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turn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to </a:t>
            </a:r>
            <a:r>
              <a:rPr lang="fr-FR" dirty="0" err="1"/>
              <a:t>i</a:t>
            </a:r>
            <a:r>
              <a:rPr lang="fr-FR" dirty="0" err="1" smtClean="0"/>
              <a:t>ncompleted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The </a:t>
            </a:r>
            <a:r>
              <a:rPr lang="fr-FR" dirty="0" err="1" smtClean="0"/>
              <a:t>task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never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in the </a:t>
            </a:r>
            <a:r>
              <a:rPr lang="fr-FR" dirty="0" err="1" smtClean="0"/>
              <a:t>same</a:t>
            </a:r>
            <a:r>
              <a:rPr lang="fr-FR" dirty="0" smtClean="0"/>
              <a:t> time </a:t>
            </a:r>
            <a:r>
              <a:rPr lang="fr-FR" dirty="0" err="1" smtClean="0"/>
              <a:t>completed</a:t>
            </a:r>
            <a:r>
              <a:rPr lang="fr-FR" dirty="0" smtClean="0"/>
              <a:t> and </a:t>
            </a:r>
            <a:r>
              <a:rPr lang="fr-FR" dirty="0" err="1" smtClean="0"/>
              <a:t>incompleted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 smtClean="0">
                <a:hlinkClick r:id="rId2"/>
              </a:rPr>
              <a:t>ANIMATION AND STYLE</a:t>
            </a:r>
            <a:r>
              <a:rPr lang="fr-FR" u="sng" dirty="0" smtClean="0"/>
              <a:t/>
            </a:r>
            <a:br>
              <a:rPr lang="fr-FR" u="sng" dirty="0" smtClean="0"/>
            </a:br>
            <a:r>
              <a:rPr lang="fr-FR" dirty="0" smtClean="0"/>
              <a:t>	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 dont know </a:t>
            </a:r>
            <a:r>
              <a:rPr lang="fr-FR" dirty="0" err="1" smtClean="0"/>
              <a:t>yet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3553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101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  </vt:lpstr>
      <vt:lpstr>Overview</vt:lpstr>
      <vt:lpstr>Project Team:</vt:lpstr>
      <vt:lpstr>Page templates</vt:lpstr>
      <vt:lpstr>FUNCTIONALITY   </vt:lpstr>
      <vt:lpstr>ANIMATION AND STYLE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:  </dc:title>
  <dc:creator>ASUS</dc:creator>
  <cp:lastModifiedBy>ASUS</cp:lastModifiedBy>
  <cp:revision>8</cp:revision>
  <dcterms:created xsi:type="dcterms:W3CDTF">2020-04-20T11:25:50Z</dcterms:created>
  <dcterms:modified xsi:type="dcterms:W3CDTF">2020-04-21T18:34:08Z</dcterms:modified>
</cp:coreProperties>
</file>