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50"/>
  </p:notesMasterIdLst>
  <p:sldIdLst>
    <p:sldId id="256" r:id="rId2"/>
    <p:sldId id="266" r:id="rId3"/>
    <p:sldId id="267" r:id="rId4"/>
    <p:sldId id="268" r:id="rId5"/>
    <p:sldId id="269" r:id="rId6"/>
    <p:sldId id="257" r:id="rId7"/>
    <p:sldId id="262" r:id="rId8"/>
    <p:sldId id="270" r:id="rId9"/>
    <p:sldId id="271" r:id="rId10"/>
    <p:sldId id="272" r:id="rId11"/>
    <p:sldId id="265" r:id="rId12"/>
    <p:sldId id="273" r:id="rId13"/>
    <p:sldId id="274" r:id="rId14"/>
    <p:sldId id="263" r:id="rId15"/>
    <p:sldId id="278" r:id="rId16"/>
    <p:sldId id="305" r:id="rId17"/>
    <p:sldId id="276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75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6" r:id="rId47"/>
    <p:sldId id="307" r:id="rId48"/>
    <p:sldId id="260" r:id="rId4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ga utkina" initials="ou" lastIdx="2" clrIdx="0">
    <p:extLst>
      <p:ext uri="{19B8F6BF-5375-455C-9EA6-DF929625EA0E}">
        <p15:presenceInfo xmlns:p15="http://schemas.microsoft.com/office/powerpoint/2012/main" userId="039f1844a2f645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82C"/>
    <a:srgbClr val="009CDE"/>
    <a:srgbClr val="10A4E4"/>
    <a:srgbClr val="B3EFEF"/>
    <a:srgbClr val="B4EEF0"/>
    <a:srgbClr val="68DDE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0E18A6-92CB-4E67-BFE8-69BC0694A2D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7D7851FC-5CD3-4D88-B638-D0785C9E5593}">
      <dgm:prSet phldrT="[Текст]" custT="1"/>
      <dgm:spPr/>
      <dgm:t>
        <a:bodyPr/>
        <a:lstStyle/>
        <a:p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Город проживания</a:t>
          </a:r>
        </a:p>
      </dgm:t>
    </dgm:pt>
    <dgm:pt modelId="{AFDA714F-B8FD-42DF-8718-336B84D97655}" type="parTrans" cxnId="{B0B61FE4-2CBF-4149-88C5-3BCED100C405}">
      <dgm:prSet/>
      <dgm:spPr/>
      <dgm:t>
        <a:bodyPr/>
        <a:lstStyle/>
        <a:p>
          <a:endParaRPr lang="ru-RU"/>
        </a:p>
      </dgm:t>
    </dgm:pt>
    <dgm:pt modelId="{A0F2B276-A927-41C9-94BA-3C39201A0238}" type="sibTrans" cxnId="{B0B61FE4-2CBF-4149-88C5-3BCED100C405}">
      <dgm:prSet/>
      <dgm:spPr/>
      <dgm:t>
        <a:bodyPr/>
        <a:lstStyle/>
        <a:p>
          <a:endParaRPr lang="ru-RU"/>
        </a:p>
      </dgm:t>
    </dgm:pt>
    <dgm:pt modelId="{D1E2D1F0-9241-4343-95EC-CB59CD9FA683}">
      <dgm:prSet phldrT="[Текст]" custT="1"/>
      <dgm:spPr/>
      <dgm:t>
        <a:bodyPr/>
        <a:lstStyle/>
        <a:p>
          <a:r>
            <a:rPr lang="ru-RU" sz="1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Таганрог</a:t>
          </a:r>
          <a:r>
            <a:rPr lang="ru-RU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1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Ростов</a:t>
          </a:r>
          <a:r>
            <a:rPr lang="ru-RU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-на-Дону</a:t>
          </a:r>
        </a:p>
      </dgm:t>
    </dgm:pt>
    <dgm:pt modelId="{9B415C1E-219C-460C-818C-38E8996F2FE6}" type="parTrans" cxnId="{C1A07AB9-5B4C-4E3C-8300-21237ABFDA0D}">
      <dgm:prSet/>
      <dgm:spPr/>
      <dgm:t>
        <a:bodyPr/>
        <a:lstStyle/>
        <a:p>
          <a:endParaRPr lang="ru-RU"/>
        </a:p>
      </dgm:t>
    </dgm:pt>
    <dgm:pt modelId="{61FE82D1-A9B4-4662-BBEB-F3ADED6B8958}" type="sibTrans" cxnId="{C1A07AB9-5B4C-4E3C-8300-21237ABFDA0D}">
      <dgm:prSet/>
      <dgm:spPr/>
      <dgm:t>
        <a:bodyPr/>
        <a:lstStyle/>
        <a:p>
          <a:endParaRPr lang="ru-RU"/>
        </a:p>
      </dgm:t>
    </dgm:pt>
    <dgm:pt modelId="{5AD6D771-20F1-43D0-B895-948BF4066A7D}">
      <dgm:prSet phldrT="[Текст]" custT="1"/>
      <dgm:spPr/>
      <dgm:t>
        <a:bodyPr/>
        <a:lstStyle/>
        <a:p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Готовность к командировкам</a:t>
          </a:r>
        </a:p>
      </dgm:t>
    </dgm:pt>
    <dgm:pt modelId="{72AB04EA-355D-474E-B058-476BCDE3E860}" type="parTrans" cxnId="{FD571A12-28E3-45C4-A58B-E1A3B78BBE56}">
      <dgm:prSet/>
      <dgm:spPr/>
      <dgm:t>
        <a:bodyPr/>
        <a:lstStyle/>
        <a:p>
          <a:endParaRPr lang="ru-RU"/>
        </a:p>
      </dgm:t>
    </dgm:pt>
    <dgm:pt modelId="{F6327933-6E7A-4D4E-B737-C66FC96560A5}" type="sibTrans" cxnId="{FD571A12-28E3-45C4-A58B-E1A3B78BBE56}">
      <dgm:prSet/>
      <dgm:spPr/>
      <dgm:t>
        <a:bodyPr/>
        <a:lstStyle/>
        <a:p>
          <a:endParaRPr lang="ru-RU"/>
        </a:p>
      </dgm:t>
    </dgm:pt>
    <dgm:pt modelId="{607DC6F2-4CBD-4315-A096-9A80D57D32C1}">
      <dgm:prSet phldrT="[Текст]" custT="1"/>
      <dgm:spPr/>
      <dgm:t>
        <a:bodyPr/>
        <a:lstStyle/>
        <a:p>
          <a:r>
            <a:rPr lang="ru-RU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Да</a:t>
          </a:r>
        </a:p>
      </dgm:t>
    </dgm:pt>
    <dgm:pt modelId="{BB77CDFA-4D1E-4CF4-AB3E-850B2E399CB1}" type="parTrans" cxnId="{B25C1D6A-947F-4E09-BEA8-847C2FB46121}">
      <dgm:prSet/>
      <dgm:spPr/>
      <dgm:t>
        <a:bodyPr/>
        <a:lstStyle/>
        <a:p>
          <a:endParaRPr lang="ru-RU"/>
        </a:p>
      </dgm:t>
    </dgm:pt>
    <dgm:pt modelId="{36A7E3CA-2138-4B57-B2D6-F191F4DE9CFF}" type="sibTrans" cxnId="{B25C1D6A-947F-4E09-BEA8-847C2FB46121}">
      <dgm:prSet/>
      <dgm:spPr/>
      <dgm:t>
        <a:bodyPr/>
        <a:lstStyle/>
        <a:p>
          <a:endParaRPr lang="ru-RU"/>
        </a:p>
      </dgm:t>
    </dgm:pt>
    <dgm:pt modelId="{E6034D2D-AD62-46D8-A852-459999A28CD5}">
      <dgm:prSet custT="1"/>
      <dgm:spPr/>
      <dgm:t>
        <a:bodyPr/>
        <a:lstStyle/>
        <a:p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Образование</a:t>
          </a:r>
        </a:p>
      </dgm:t>
    </dgm:pt>
    <dgm:pt modelId="{C79F5A1A-3B75-4103-85B4-F7C64663A934}" type="parTrans" cxnId="{B9761EB2-CAC1-46E9-A5E1-173FA0D9441D}">
      <dgm:prSet/>
      <dgm:spPr/>
      <dgm:t>
        <a:bodyPr/>
        <a:lstStyle/>
        <a:p>
          <a:endParaRPr lang="ru-RU"/>
        </a:p>
      </dgm:t>
    </dgm:pt>
    <dgm:pt modelId="{FE1FD5AA-1322-4CD2-A4A4-4D5B9431CC38}" type="sibTrans" cxnId="{B9761EB2-CAC1-46E9-A5E1-173FA0D9441D}">
      <dgm:prSet/>
      <dgm:spPr/>
      <dgm:t>
        <a:bodyPr/>
        <a:lstStyle/>
        <a:p>
          <a:endParaRPr lang="ru-RU"/>
        </a:p>
      </dgm:t>
    </dgm:pt>
    <dgm:pt modelId="{2DE4E4A2-A29F-4101-A6D3-B5D616FCD9F2}">
      <dgm:prSet custT="1"/>
      <dgm:spPr/>
      <dgm:t>
        <a:bodyPr/>
        <a:lstStyle/>
        <a:p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Стаж работы</a:t>
          </a:r>
        </a:p>
      </dgm:t>
    </dgm:pt>
    <dgm:pt modelId="{8AB580B8-41A9-4DBE-9C5C-DD8ADD0D80A1}" type="parTrans" cxnId="{0E74046C-0D0B-4644-B19B-43E8D8D3AE8F}">
      <dgm:prSet/>
      <dgm:spPr/>
      <dgm:t>
        <a:bodyPr/>
        <a:lstStyle/>
        <a:p>
          <a:endParaRPr lang="ru-RU"/>
        </a:p>
      </dgm:t>
    </dgm:pt>
    <dgm:pt modelId="{0F60B172-7FC1-42F2-9717-CF0D9E928E64}" type="sibTrans" cxnId="{0E74046C-0D0B-4644-B19B-43E8D8D3AE8F}">
      <dgm:prSet/>
      <dgm:spPr/>
      <dgm:t>
        <a:bodyPr/>
        <a:lstStyle/>
        <a:p>
          <a:endParaRPr lang="ru-RU"/>
        </a:p>
      </dgm:t>
    </dgm:pt>
    <dgm:pt modelId="{5EBB9D72-FD90-4419-96CA-D64C4A37C2A2}">
      <dgm:prSet custT="1"/>
      <dgm:spPr/>
      <dgm:t>
        <a:bodyPr/>
        <a:lstStyle/>
        <a:p>
          <a:r>
            <a:rPr lang="ru-RU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Высшее экономическое</a:t>
          </a:r>
        </a:p>
      </dgm:t>
    </dgm:pt>
    <dgm:pt modelId="{F0C3A2C0-E1FD-44C4-B573-55DBAA9FFBDC}" type="parTrans" cxnId="{AA527E75-79FE-41EE-8A0F-779628528B63}">
      <dgm:prSet/>
      <dgm:spPr/>
      <dgm:t>
        <a:bodyPr/>
        <a:lstStyle/>
        <a:p>
          <a:endParaRPr lang="ru-RU"/>
        </a:p>
      </dgm:t>
    </dgm:pt>
    <dgm:pt modelId="{375A2094-BBF9-43DF-B83D-9C6141C48065}" type="sibTrans" cxnId="{AA527E75-79FE-41EE-8A0F-779628528B63}">
      <dgm:prSet/>
      <dgm:spPr/>
      <dgm:t>
        <a:bodyPr/>
        <a:lstStyle/>
        <a:p>
          <a:endParaRPr lang="ru-RU"/>
        </a:p>
      </dgm:t>
    </dgm:pt>
    <dgm:pt modelId="{204453E8-F09B-4A3F-8246-25A77DA9D5C5}">
      <dgm:prSet custT="1"/>
      <dgm:spPr/>
      <dgm:t>
        <a:bodyPr/>
        <a:lstStyle/>
        <a:p>
          <a:r>
            <a:rPr lang="ru-RU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3 года Ассистент по работе с юридическими лицами(</a:t>
          </a:r>
          <a:r>
            <a:rPr lang="ru-RU" sz="1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Сбер</a:t>
          </a:r>
          <a:r>
            <a:rPr lang="ru-RU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gm:t>
    </dgm:pt>
    <dgm:pt modelId="{161A816F-8837-4582-96D0-44D812B375D2}" type="parTrans" cxnId="{B2038347-30CC-427E-8AD0-75EBC37DE241}">
      <dgm:prSet/>
      <dgm:spPr/>
      <dgm:t>
        <a:bodyPr/>
        <a:lstStyle/>
        <a:p>
          <a:endParaRPr lang="ru-RU"/>
        </a:p>
      </dgm:t>
    </dgm:pt>
    <dgm:pt modelId="{5694235E-D4C5-40C9-9772-FBF62718338C}" type="sibTrans" cxnId="{B2038347-30CC-427E-8AD0-75EBC37DE241}">
      <dgm:prSet/>
      <dgm:spPr/>
      <dgm:t>
        <a:bodyPr/>
        <a:lstStyle/>
        <a:p>
          <a:endParaRPr lang="ru-RU"/>
        </a:p>
      </dgm:t>
    </dgm:pt>
    <dgm:pt modelId="{E126A25B-22C1-461F-A171-CC9829E975DA}">
      <dgm:prSet custT="1"/>
      <dgm:spPr/>
      <dgm:t>
        <a:bodyPr/>
        <a:lstStyle/>
        <a:p>
          <a:r>
            <a:rPr lang="ru-RU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2 года аналитик в отделе продаж</a:t>
          </a:r>
        </a:p>
      </dgm:t>
    </dgm:pt>
    <dgm:pt modelId="{3C15C2E9-CEAB-45C1-9727-5F67590A6D45}" type="parTrans" cxnId="{507A241A-427D-46E9-AD9C-18CD0CC2A86B}">
      <dgm:prSet/>
      <dgm:spPr/>
      <dgm:t>
        <a:bodyPr/>
        <a:lstStyle/>
        <a:p>
          <a:endParaRPr lang="ru-RU"/>
        </a:p>
      </dgm:t>
    </dgm:pt>
    <dgm:pt modelId="{6D4937CA-A6F7-4034-9085-28A04E3EBB6C}" type="sibTrans" cxnId="{507A241A-427D-46E9-AD9C-18CD0CC2A86B}">
      <dgm:prSet/>
      <dgm:spPr/>
      <dgm:t>
        <a:bodyPr/>
        <a:lstStyle/>
        <a:p>
          <a:endParaRPr lang="ru-RU"/>
        </a:p>
      </dgm:t>
    </dgm:pt>
    <dgm:pt modelId="{A73E2D74-6968-470E-8997-F862F90614C5}">
      <dgm:prSet custT="1"/>
      <dgm:spPr/>
      <dgm:t>
        <a:bodyPr/>
        <a:lstStyle/>
        <a:p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Общий стаж</a:t>
          </a:r>
        </a:p>
      </dgm:t>
    </dgm:pt>
    <dgm:pt modelId="{C33B92DE-9450-47F1-91E7-8B6ABC570369}" type="parTrans" cxnId="{EBFD5FFC-4242-48AA-BA0A-47A9245A9C5F}">
      <dgm:prSet/>
      <dgm:spPr/>
      <dgm:t>
        <a:bodyPr/>
        <a:lstStyle/>
        <a:p>
          <a:endParaRPr lang="ru-RU"/>
        </a:p>
      </dgm:t>
    </dgm:pt>
    <dgm:pt modelId="{B27CD5AD-575D-4EE2-9A1F-AB8328CE6D07}" type="sibTrans" cxnId="{EBFD5FFC-4242-48AA-BA0A-47A9245A9C5F}">
      <dgm:prSet/>
      <dgm:spPr/>
      <dgm:t>
        <a:bodyPr/>
        <a:lstStyle/>
        <a:p>
          <a:endParaRPr lang="ru-RU"/>
        </a:p>
      </dgm:t>
    </dgm:pt>
    <dgm:pt modelId="{0B6CAED2-6C36-4A9A-B417-EC4B25472616}">
      <dgm:prSet custT="1"/>
      <dgm:spPr/>
      <dgm:t>
        <a:bodyPr/>
        <a:lstStyle/>
        <a:p>
          <a:r>
            <a:rPr lang="ru-RU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6 лет</a:t>
          </a:r>
        </a:p>
      </dgm:t>
    </dgm:pt>
    <dgm:pt modelId="{212930EF-596E-4A74-8AFD-6D33E6008CB8}" type="parTrans" cxnId="{5D8A1D14-852B-40B4-B419-CE9786E4E766}">
      <dgm:prSet/>
      <dgm:spPr/>
      <dgm:t>
        <a:bodyPr/>
        <a:lstStyle/>
        <a:p>
          <a:endParaRPr lang="ru-RU"/>
        </a:p>
      </dgm:t>
    </dgm:pt>
    <dgm:pt modelId="{105F2061-DFC5-4BC6-AA1C-3FC3ADED238D}" type="sibTrans" cxnId="{5D8A1D14-852B-40B4-B419-CE9786E4E766}">
      <dgm:prSet/>
      <dgm:spPr/>
      <dgm:t>
        <a:bodyPr/>
        <a:lstStyle/>
        <a:p>
          <a:endParaRPr lang="ru-RU"/>
        </a:p>
      </dgm:t>
    </dgm:pt>
    <dgm:pt modelId="{DE601CD7-3C3C-44D4-9C02-00B2E6BD69D0}">
      <dgm:prSet custT="1"/>
      <dgm:spPr/>
      <dgm:t>
        <a:bodyPr/>
        <a:lstStyle/>
        <a:p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Контактные данные</a:t>
          </a:r>
        </a:p>
      </dgm:t>
    </dgm:pt>
    <dgm:pt modelId="{F13720F9-BC2A-4232-801A-B712D15F6940}" type="parTrans" cxnId="{CB172599-9518-4907-A56C-E236F0CE1043}">
      <dgm:prSet/>
      <dgm:spPr/>
      <dgm:t>
        <a:bodyPr/>
        <a:lstStyle/>
        <a:p>
          <a:endParaRPr lang="ru-RU"/>
        </a:p>
      </dgm:t>
    </dgm:pt>
    <dgm:pt modelId="{33CB5B8A-35C1-46D2-BA30-9956C57A1059}" type="sibTrans" cxnId="{CB172599-9518-4907-A56C-E236F0CE1043}">
      <dgm:prSet/>
      <dgm:spPr/>
      <dgm:t>
        <a:bodyPr/>
        <a:lstStyle/>
        <a:p>
          <a:endParaRPr lang="ru-RU"/>
        </a:p>
      </dgm:t>
    </dgm:pt>
    <dgm:pt modelId="{FB384D45-9CE1-49D1-8A39-296EE9B720A3}">
      <dgm:prSet custT="1"/>
      <dgm:spPr/>
      <dgm:t>
        <a:bodyPr/>
        <a:lstStyle/>
        <a:p>
          <a:r>
            <a:rPr lang="ru-RU" sz="1500" dirty="0" err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Моб.телефон</a:t>
          </a:r>
          <a:r>
            <a:rPr lang="ru-RU" sz="1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89882507976</a:t>
          </a:r>
        </a:p>
      </dgm:t>
    </dgm:pt>
    <dgm:pt modelId="{E5652D2B-7C2C-4A42-B849-27604458DDBA}" type="parTrans" cxnId="{FCE26E58-7785-4743-9484-2832B6286D2F}">
      <dgm:prSet/>
      <dgm:spPr/>
      <dgm:t>
        <a:bodyPr/>
        <a:lstStyle/>
        <a:p>
          <a:endParaRPr lang="ru-RU"/>
        </a:p>
      </dgm:t>
    </dgm:pt>
    <dgm:pt modelId="{FE2E1011-BFF7-4A4B-B110-2FD6CB3BD92B}" type="sibTrans" cxnId="{FCE26E58-7785-4743-9484-2832B6286D2F}">
      <dgm:prSet/>
      <dgm:spPr/>
      <dgm:t>
        <a:bodyPr/>
        <a:lstStyle/>
        <a:p>
          <a:endParaRPr lang="ru-RU"/>
        </a:p>
      </dgm:t>
    </dgm:pt>
    <dgm:pt modelId="{1B6ABAEB-4726-46CF-8D57-DE1DCCE50A8A}">
      <dgm:prSet custT="1"/>
      <dgm:spPr/>
      <dgm:t>
        <a:bodyPr/>
        <a:lstStyle/>
        <a:p>
          <a:r>
            <a:rPr lang="en-US" sz="1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E-mail</a:t>
          </a:r>
          <a:r>
            <a:rPr lang="ru-RU" sz="1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1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utkinaos@list.ru</a:t>
          </a:r>
          <a:endParaRPr lang="ru-RU" sz="15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543ED4-363A-413B-9D68-0334BB9907DD}" type="parTrans" cxnId="{06C73D73-A572-4216-A09B-4E864128BB4D}">
      <dgm:prSet/>
      <dgm:spPr/>
      <dgm:t>
        <a:bodyPr/>
        <a:lstStyle/>
        <a:p>
          <a:endParaRPr lang="ru-RU"/>
        </a:p>
      </dgm:t>
    </dgm:pt>
    <dgm:pt modelId="{40CC7ACF-D45C-4AA2-879B-5FB82C19C71A}" type="sibTrans" cxnId="{06C73D73-A572-4216-A09B-4E864128BB4D}">
      <dgm:prSet/>
      <dgm:spPr/>
      <dgm:t>
        <a:bodyPr/>
        <a:lstStyle/>
        <a:p>
          <a:endParaRPr lang="ru-RU"/>
        </a:p>
      </dgm:t>
    </dgm:pt>
    <dgm:pt modelId="{521B1BBE-F493-4775-9B58-9D08923154A8}" type="pres">
      <dgm:prSet presAssocID="{B60E18A6-92CB-4E67-BFE8-69BC0694A2DE}" presName="linear" presStyleCnt="0">
        <dgm:presLayoutVars>
          <dgm:animLvl val="lvl"/>
          <dgm:resizeHandles val="exact"/>
        </dgm:presLayoutVars>
      </dgm:prSet>
      <dgm:spPr/>
    </dgm:pt>
    <dgm:pt modelId="{C2F86D23-D48E-49D5-841E-DBC21C9FF1C2}" type="pres">
      <dgm:prSet presAssocID="{7D7851FC-5CD3-4D88-B638-D0785C9E5593}" presName="parentText" presStyleLbl="node1" presStyleIdx="0" presStyleCnt="6" custLinFactNeighborX="9216" custLinFactNeighborY="-96128">
        <dgm:presLayoutVars>
          <dgm:chMax val="0"/>
          <dgm:bulletEnabled val="1"/>
        </dgm:presLayoutVars>
      </dgm:prSet>
      <dgm:spPr/>
    </dgm:pt>
    <dgm:pt modelId="{09E00C5E-04C5-4F7C-BB62-9607880CDBCB}" type="pres">
      <dgm:prSet presAssocID="{7D7851FC-5CD3-4D88-B638-D0785C9E5593}" presName="childText" presStyleLbl="revTx" presStyleIdx="0" presStyleCnt="6">
        <dgm:presLayoutVars>
          <dgm:bulletEnabled val="1"/>
        </dgm:presLayoutVars>
      </dgm:prSet>
      <dgm:spPr/>
    </dgm:pt>
    <dgm:pt modelId="{E0D924C9-ACD9-4605-AA19-ADB1B633FCA2}" type="pres">
      <dgm:prSet presAssocID="{5AD6D771-20F1-43D0-B895-948BF4066A7D}" presName="parentText" presStyleLbl="node1" presStyleIdx="1" presStyleCnt="6" custLinFactNeighborX="392" custLinFactNeighborY="-15676">
        <dgm:presLayoutVars>
          <dgm:chMax val="0"/>
          <dgm:bulletEnabled val="1"/>
        </dgm:presLayoutVars>
      </dgm:prSet>
      <dgm:spPr/>
    </dgm:pt>
    <dgm:pt modelId="{26BADA59-21C7-49A6-BCE6-E5BB695E80B7}" type="pres">
      <dgm:prSet presAssocID="{5AD6D771-20F1-43D0-B895-948BF4066A7D}" presName="childText" presStyleLbl="revTx" presStyleIdx="1" presStyleCnt="6" custLinFactNeighborY="-12719">
        <dgm:presLayoutVars>
          <dgm:bulletEnabled val="1"/>
        </dgm:presLayoutVars>
      </dgm:prSet>
      <dgm:spPr/>
    </dgm:pt>
    <dgm:pt modelId="{8BDFE873-CF77-48AF-AB7C-05747B41648B}" type="pres">
      <dgm:prSet presAssocID="{E6034D2D-AD62-46D8-A852-459999A28CD5}" presName="parentText" presStyleLbl="node1" presStyleIdx="2" presStyleCnt="6" custLinFactNeighborX="-196" custLinFactNeighborY="-25825">
        <dgm:presLayoutVars>
          <dgm:chMax val="0"/>
          <dgm:bulletEnabled val="1"/>
        </dgm:presLayoutVars>
      </dgm:prSet>
      <dgm:spPr/>
    </dgm:pt>
    <dgm:pt modelId="{C64C4B4D-464F-44E4-B1B8-0AC19A940C82}" type="pres">
      <dgm:prSet presAssocID="{E6034D2D-AD62-46D8-A852-459999A28CD5}" presName="childText" presStyleLbl="revTx" presStyleIdx="2" presStyleCnt="6" custScaleY="54375" custLinFactNeighborX="0" custLinFactNeighborY="-17830">
        <dgm:presLayoutVars>
          <dgm:bulletEnabled val="1"/>
        </dgm:presLayoutVars>
      </dgm:prSet>
      <dgm:spPr/>
    </dgm:pt>
    <dgm:pt modelId="{6577701A-BB32-4117-8731-B5AF44D20D51}" type="pres">
      <dgm:prSet presAssocID="{2DE4E4A2-A29F-4101-A6D3-B5D616FCD9F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37F576A-75E9-48A3-9C5F-CA8C81BD32F4}" type="pres">
      <dgm:prSet presAssocID="{2DE4E4A2-A29F-4101-A6D3-B5D616FCD9F2}" presName="childText" presStyleLbl="revTx" presStyleIdx="3" presStyleCnt="6">
        <dgm:presLayoutVars>
          <dgm:bulletEnabled val="1"/>
        </dgm:presLayoutVars>
      </dgm:prSet>
      <dgm:spPr/>
    </dgm:pt>
    <dgm:pt modelId="{12E8FE72-2CBA-470C-AE07-0D112BDE2BC8}" type="pres">
      <dgm:prSet presAssocID="{A73E2D74-6968-470E-8997-F862F90614C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8BF06C4-442C-4494-A009-7D25C1C43326}" type="pres">
      <dgm:prSet presAssocID="{A73E2D74-6968-470E-8997-F862F90614C5}" presName="childText" presStyleLbl="revTx" presStyleIdx="4" presStyleCnt="6">
        <dgm:presLayoutVars>
          <dgm:bulletEnabled val="1"/>
        </dgm:presLayoutVars>
      </dgm:prSet>
      <dgm:spPr/>
    </dgm:pt>
    <dgm:pt modelId="{4B0BBEF2-33B9-42BE-9AC1-654DE994B2E9}" type="pres">
      <dgm:prSet presAssocID="{DE601CD7-3C3C-44D4-9C02-00B2E6BD69D0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91569F21-5EB8-4A99-9449-2F55ABF39D66}" type="pres">
      <dgm:prSet presAssocID="{DE601CD7-3C3C-44D4-9C02-00B2E6BD69D0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4C6D4103-D249-4885-B8E9-658F01CA838F}" type="presOf" srcId="{2DE4E4A2-A29F-4101-A6D3-B5D616FCD9F2}" destId="{6577701A-BB32-4117-8731-B5AF44D20D51}" srcOrd="0" destOrd="0" presId="urn:microsoft.com/office/officeart/2005/8/layout/vList2"/>
    <dgm:cxn modelId="{222A8C06-A876-440B-9958-B84DFA268D6A}" type="presOf" srcId="{5AD6D771-20F1-43D0-B895-948BF4066A7D}" destId="{E0D924C9-ACD9-4605-AA19-ADB1B633FCA2}" srcOrd="0" destOrd="0" presId="urn:microsoft.com/office/officeart/2005/8/layout/vList2"/>
    <dgm:cxn modelId="{8BB7700A-2A4F-4161-B4CA-C126097F172C}" type="presOf" srcId="{7D7851FC-5CD3-4D88-B638-D0785C9E5593}" destId="{C2F86D23-D48E-49D5-841E-DBC21C9FF1C2}" srcOrd="0" destOrd="0" presId="urn:microsoft.com/office/officeart/2005/8/layout/vList2"/>
    <dgm:cxn modelId="{21B7C30D-5B3C-4D55-87CF-404B900A4526}" type="presOf" srcId="{E126A25B-22C1-461F-A171-CC9829E975DA}" destId="{537F576A-75E9-48A3-9C5F-CA8C81BD32F4}" srcOrd="0" destOrd="1" presId="urn:microsoft.com/office/officeart/2005/8/layout/vList2"/>
    <dgm:cxn modelId="{B6A4270F-E869-4017-AD4C-96A9A58137E4}" type="presOf" srcId="{607DC6F2-4CBD-4315-A096-9A80D57D32C1}" destId="{26BADA59-21C7-49A6-BCE6-E5BB695E80B7}" srcOrd="0" destOrd="0" presId="urn:microsoft.com/office/officeart/2005/8/layout/vList2"/>
    <dgm:cxn modelId="{FD571A12-28E3-45C4-A58B-E1A3B78BBE56}" srcId="{B60E18A6-92CB-4E67-BFE8-69BC0694A2DE}" destId="{5AD6D771-20F1-43D0-B895-948BF4066A7D}" srcOrd="1" destOrd="0" parTransId="{72AB04EA-355D-474E-B058-476BCDE3E860}" sibTransId="{F6327933-6E7A-4D4E-B737-C66FC96560A5}"/>
    <dgm:cxn modelId="{5D8A1D14-852B-40B4-B419-CE9786E4E766}" srcId="{A73E2D74-6968-470E-8997-F862F90614C5}" destId="{0B6CAED2-6C36-4A9A-B417-EC4B25472616}" srcOrd="0" destOrd="0" parTransId="{212930EF-596E-4A74-8AFD-6D33E6008CB8}" sibTransId="{105F2061-DFC5-4BC6-AA1C-3FC3ADED238D}"/>
    <dgm:cxn modelId="{507A241A-427D-46E9-AD9C-18CD0CC2A86B}" srcId="{2DE4E4A2-A29F-4101-A6D3-B5D616FCD9F2}" destId="{E126A25B-22C1-461F-A171-CC9829E975DA}" srcOrd="1" destOrd="0" parTransId="{3C15C2E9-CEAB-45C1-9727-5F67590A6D45}" sibTransId="{6D4937CA-A6F7-4034-9085-28A04E3EBB6C}"/>
    <dgm:cxn modelId="{15885D33-2220-4B0F-93A2-92A71879F87D}" type="presOf" srcId="{5EBB9D72-FD90-4419-96CA-D64C4A37C2A2}" destId="{C64C4B4D-464F-44E4-B1B8-0AC19A940C82}" srcOrd="0" destOrd="0" presId="urn:microsoft.com/office/officeart/2005/8/layout/vList2"/>
    <dgm:cxn modelId="{B2038347-30CC-427E-8AD0-75EBC37DE241}" srcId="{2DE4E4A2-A29F-4101-A6D3-B5D616FCD9F2}" destId="{204453E8-F09B-4A3F-8246-25A77DA9D5C5}" srcOrd="0" destOrd="0" parTransId="{161A816F-8837-4582-96D0-44D812B375D2}" sibTransId="{5694235E-D4C5-40C9-9772-FBF62718338C}"/>
    <dgm:cxn modelId="{24539968-1AFE-4684-84DE-DD01B5929501}" type="presOf" srcId="{D1E2D1F0-9241-4343-95EC-CB59CD9FA683}" destId="{09E00C5E-04C5-4F7C-BB62-9607880CDBCB}" srcOrd="0" destOrd="0" presId="urn:microsoft.com/office/officeart/2005/8/layout/vList2"/>
    <dgm:cxn modelId="{B25C1D6A-947F-4E09-BEA8-847C2FB46121}" srcId="{5AD6D771-20F1-43D0-B895-948BF4066A7D}" destId="{607DC6F2-4CBD-4315-A096-9A80D57D32C1}" srcOrd="0" destOrd="0" parTransId="{BB77CDFA-4D1E-4CF4-AB3E-850B2E399CB1}" sibTransId="{36A7E3CA-2138-4B57-B2D6-F191F4DE9CFF}"/>
    <dgm:cxn modelId="{0E74046C-0D0B-4644-B19B-43E8D8D3AE8F}" srcId="{B60E18A6-92CB-4E67-BFE8-69BC0694A2DE}" destId="{2DE4E4A2-A29F-4101-A6D3-B5D616FCD9F2}" srcOrd="3" destOrd="0" parTransId="{8AB580B8-41A9-4DBE-9C5C-DD8ADD0D80A1}" sibTransId="{0F60B172-7FC1-42F2-9717-CF0D9E928E64}"/>
    <dgm:cxn modelId="{06C73D73-A572-4216-A09B-4E864128BB4D}" srcId="{DE601CD7-3C3C-44D4-9C02-00B2E6BD69D0}" destId="{1B6ABAEB-4726-46CF-8D57-DE1DCCE50A8A}" srcOrd="1" destOrd="0" parTransId="{FA543ED4-363A-413B-9D68-0334BB9907DD}" sibTransId="{40CC7ACF-D45C-4AA2-879B-5FB82C19C71A}"/>
    <dgm:cxn modelId="{AA527E75-79FE-41EE-8A0F-779628528B63}" srcId="{E6034D2D-AD62-46D8-A852-459999A28CD5}" destId="{5EBB9D72-FD90-4419-96CA-D64C4A37C2A2}" srcOrd="0" destOrd="0" parTransId="{F0C3A2C0-E1FD-44C4-B573-55DBAA9FFBDC}" sibTransId="{375A2094-BBF9-43DF-B83D-9C6141C48065}"/>
    <dgm:cxn modelId="{FCE26E58-7785-4743-9484-2832B6286D2F}" srcId="{DE601CD7-3C3C-44D4-9C02-00B2E6BD69D0}" destId="{FB384D45-9CE1-49D1-8A39-296EE9B720A3}" srcOrd="0" destOrd="0" parTransId="{E5652D2B-7C2C-4A42-B849-27604458DDBA}" sibTransId="{FE2E1011-BFF7-4A4B-B110-2FD6CB3BD92B}"/>
    <dgm:cxn modelId="{CB172599-9518-4907-A56C-E236F0CE1043}" srcId="{B60E18A6-92CB-4E67-BFE8-69BC0694A2DE}" destId="{DE601CD7-3C3C-44D4-9C02-00B2E6BD69D0}" srcOrd="5" destOrd="0" parTransId="{F13720F9-BC2A-4232-801A-B712D15F6940}" sibTransId="{33CB5B8A-35C1-46D2-BA30-9956C57A1059}"/>
    <dgm:cxn modelId="{3BCBF6A4-3AA7-417A-B170-E3FD33C0CA10}" type="presOf" srcId="{E6034D2D-AD62-46D8-A852-459999A28CD5}" destId="{8BDFE873-CF77-48AF-AB7C-05747B41648B}" srcOrd="0" destOrd="0" presId="urn:microsoft.com/office/officeart/2005/8/layout/vList2"/>
    <dgm:cxn modelId="{B9761EB2-CAC1-46E9-A5E1-173FA0D9441D}" srcId="{B60E18A6-92CB-4E67-BFE8-69BC0694A2DE}" destId="{E6034D2D-AD62-46D8-A852-459999A28CD5}" srcOrd="2" destOrd="0" parTransId="{C79F5A1A-3B75-4103-85B4-F7C64663A934}" sibTransId="{FE1FD5AA-1322-4CD2-A4A4-4D5B9431CC38}"/>
    <dgm:cxn modelId="{C1A07AB9-5B4C-4E3C-8300-21237ABFDA0D}" srcId="{7D7851FC-5CD3-4D88-B638-D0785C9E5593}" destId="{D1E2D1F0-9241-4343-95EC-CB59CD9FA683}" srcOrd="0" destOrd="0" parTransId="{9B415C1E-219C-460C-818C-38E8996F2FE6}" sibTransId="{61FE82D1-A9B4-4662-BBEB-F3ADED6B8958}"/>
    <dgm:cxn modelId="{C03809D1-01FD-4380-92BD-FFEDF62B3A40}" type="presOf" srcId="{FB384D45-9CE1-49D1-8A39-296EE9B720A3}" destId="{91569F21-5EB8-4A99-9449-2F55ABF39D66}" srcOrd="0" destOrd="0" presId="urn:microsoft.com/office/officeart/2005/8/layout/vList2"/>
    <dgm:cxn modelId="{479ECCD1-A0B3-437C-9A41-D65F145F0B80}" type="presOf" srcId="{0B6CAED2-6C36-4A9A-B417-EC4B25472616}" destId="{A8BF06C4-442C-4494-A009-7D25C1C43326}" srcOrd="0" destOrd="0" presId="urn:microsoft.com/office/officeart/2005/8/layout/vList2"/>
    <dgm:cxn modelId="{6C2E4ED5-2861-4B41-94AF-AB007BD3ADBC}" type="presOf" srcId="{204453E8-F09B-4A3F-8246-25A77DA9D5C5}" destId="{537F576A-75E9-48A3-9C5F-CA8C81BD32F4}" srcOrd="0" destOrd="0" presId="urn:microsoft.com/office/officeart/2005/8/layout/vList2"/>
    <dgm:cxn modelId="{B0B61FE4-2CBF-4149-88C5-3BCED100C405}" srcId="{B60E18A6-92CB-4E67-BFE8-69BC0694A2DE}" destId="{7D7851FC-5CD3-4D88-B638-D0785C9E5593}" srcOrd="0" destOrd="0" parTransId="{AFDA714F-B8FD-42DF-8718-336B84D97655}" sibTransId="{A0F2B276-A927-41C9-94BA-3C39201A0238}"/>
    <dgm:cxn modelId="{67759BE9-3777-44B0-B135-1704E30DEA45}" type="presOf" srcId="{1B6ABAEB-4726-46CF-8D57-DE1DCCE50A8A}" destId="{91569F21-5EB8-4A99-9449-2F55ABF39D66}" srcOrd="0" destOrd="1" presId="urn:microsoft.com/office/officeart/2005/8/layout/vList2"/>
    <dgm:cxn modelId="{96F79BF9-B18B-43A9-AB56-18BCC9B07CDE}" type="presOf" srcId="{DE601CD7-3C3C-44D4-9C02-00B2E6BD69D0}" destId="{4B0BBEF2-33B9-42BE-9AC1-654DE994B2E9}" srcOrd="0" destOrd="0" presId="urn:microsoft.com/office/officeart/2005/8/layout/vList2"/>
    <dgm:cxn modelId="{F02D72FA-8004-47B4-B1E1-D7F667D52502}" type="presOf" srcId="{B60E18A6-92CB-4E67-BFE8-69BC0694A2DE}" destId="{521B1BBE-F493-4775-9B58-9D08923154A8}" srcOrd="0" destOrd="0" presId="urn:microsoft.com/office/officeart/2005/8/layout/vList2"/>
    <dgm:cxn modelId="{D25433FB-EA9E-4A43-8F3A-EB94CF8BFD63}" type="presOf" srcId="{A73E2D74-6968-470E-8997-F862F90614C5}" destId="{12E8FE72-2CBA-470C-AE07-0D112BDE2BC8}" srcOrd="0" destOrd="0" presId="urn:microsoft.com/office/officeart/2005/8/layout/vList2"/>
    <dgm:cxn modelId="{EBFD5FFC-4242-48AA-BA0A-47A9245A9C5F}" srcId="{B60E18A6-92CB-4E67-BFE8-69BC0694A2DE}" destId="{A73E2D74-6968-470E-8997-F862F90614C5}" srcOrd="4" destOrd="0" parTransId="{C33B92DE-9450-47F1-91E7-8B6ABC570369}" sibTransId="{B27CD5AD-575D-4EE2-9A1F-AB8328CE6D07}"/>
    <dgm:cxn modelId="{0FF32EBD-5228-4192-862A-AADECD69F8F7}" type="presParOf" srcId="{521B1BBE-F493-4775-9B58-9D08923154A8}" destId="{C2F86D23-D48E-49D5-841E-DBC21C9FF1C2}" srcOrd="0" destOrd="0" presId="urn:microsoft.com/office/officeart/2005/8/layout/vList2"/>
    <dgm:cxn modelId="{A794A9C5-7376-41D5-9000-5B025B6D4B9E}" type="presParOf" srcId="{521B1BBE-F493-4775-9B58-9D08923154A8}" destId="{09E00C5E-04C5-4F7C-BB62-9607880CDBCB}" srcOrd="1" destOrd="0" presId="urn:microsoft.com/office/officeart/2005/8/layout/vList2"/>
    <dgm:cxn modelId="{A6C6BF92-DB37-4D30-B8FE-CD5F5ED04093}" type="presParOf" srcId="{521B1BBE-F493-4775-9B58-9D08923154A8}" destId="{E0D924C9-ACD9-4605-AA19-ADB1B633FCA2}" srcOrd="2" destOrd="0" presId="urn:microsoft.com/office/officeart/2005/8/layout/vList2"/>
    <dgm:cxn modelId="{C29F8772-03C2-4E8E-8D90-AA324D7C5308}" type="presParOf" srcId="{521B1BBE-F493-4775-9B58-9D08923154A8}" destId="{26BADA59-21C7-49A6-BCE6-E5BB695E80B7}" srcOrd="3" destOrd="0" presId="urn:microsoft.com/office/officeart/2005/8/layout/vList2"/>
    <dgm:cxn modelId="{1AD9BAFB-8EBF-4898-B549-5291C1005E0B}" type="presParOf" srcId="{521B1BBE-F493-4775-9B58-9D08923154A8}" destId="{8BDFE873-CF77-48AF-AB7C-05747B41648B}" srcOrd="4" destOrd="0" presId="urn:microsoft.com/office/officeart/2005/8/layout/vList2"/>
    <dgm:cxn modelId="{19DADFCD-B6C0-43F9-8D15-89F4E0F8C1CC}" type="presParOf" srcId="{521B1BBE-F493-4775-9B58-9D08923154A8}" destId="{C64C4B4D-464F-44E4-B1B8-0AC19A940C82}" srcOrd="5" destOrd="0" presId="urn:microsoft.com/office/officeart/2005/8/layout/vList2"/>
    <dgm:cxn modelId="{3030EC67-918A-454E-9653-7A0161FE02F8}" type="presParOf" srcId="{521B1BBE-F493-4775-9B58-9D08923154A8}" destId="{6577701A-BB32-4117-8731-B5AF44D20D51}" srcOrd="6" destOrd="0" presId="urn:microsoft.com/office/officeart/2005/8/layout/vList2"/>
    <dgm:cxn modelId="{CFFD5D18-E80E-4EC3-83D9-4CAE5810AF26}" type="presParOf" srcId="{521B1BBE-F493-4775-9B58-9D08923154A8}" destId="{537F576A-75E9-48A3-9C5F-CA8C81BD32F4}" srcOrd="7" destOrd="0" presId="urn:microsoft.com/office/officeart/2005/8/layout/vList2"/>
    <dgm:cxn modelId="{8546519C-54F4-4FCD-9AE9-018911C111B3}" type="presParOf" srcId="{521B1BBE-F493-4775-9B58-9D08923154A8}" destId="{12E8FE72-2CBA-470C-AE07-0D112BDE2BC8}" srcOrd="8" destOrd="0" presId="urn:microsoft.com/office/officeart/2005/8/layout/vList2"/>
    <dgm:cxn modelId="{D0D9F6CE-46DC-4D87-9002-4BF466D3631A}" type="presParOf" srcId="{521B1BBE-F493-4775-9B58-9D08923154A8}" destId="{A8BF06C4-442C-4494-A009-7D25C1C43326}" srcOrd="9" destOrd="0" presId="urn:microsoft.com/office/officeart/2005/8/layout/vList2"/>
    <dgm:cxn modelId="{732A484C-DB92-4F86-8C5E-7B8ADC8FB832}" type="presParOf" srcId="{521B1BBE-F493-4775-9B58-9D08923154A8}" destId="{4B0BBEF2-33B9-42BE-9AC1-654DE994B2E9}" srcOrd="10" destOrd="0" presId="urn:microsoft.com/office/officeart/2005/8/layout/vList2"/>
    <dgm:cxn modelId="{74EBA93D-3AF9-4007-AE46-74A65615B112}" type="presParOf" srcId="{521B1BBE-F493-4775-9B58-9D08923154A8}" destId="{91569F21-5EB8-4A99-9449-2F55ABF39D66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D9F64F-9270-4279-B7EC-4BFE6109259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2A6C919B-0BCA-4D7A-9B41-CD4CE62F3756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Подразделение</a:t>
          </a:r>
        </a:p>
      </dgm:t>
    </dgm:pt>
    <dgm:pt modelId="{2F898B85-1214-4922-BD4D-D30DD43C437C}" type="parTrans" cxnId="{4F3BF982-1537-44AB-B6E4-7E836F8AF524}">
      <dgm:prSet/>
      <dgm:spPr/>
      <dgm:t>
        <a:bodyPr/>
        <a:lstStyle/>
        <a:p>
          <a:endParaRPr lang="ru-RU"/>
        </a:p>
      </dgm:t>
    </dgm:pt>
    <dgm:pt modelId="{6E811531-DC33-4B3A-BB87-FAF04B30DE2B}" type="sibTrans" cxnId="{4F3BF982-1537-44AB-B6E4-7E836F8AF524}">
      <dgm:prSet/>
      <dgm:spPr/>
      <dgm:t>
        <a:bodyPr/>
        <a:lstStyle/>
        <a:p>
          <a:endParaRPr lang="ru-RU"/>
        </a:p>
      </dgm:t>
    </dgm:pt>
    <dgm:pt modelId="{C43E7C02-B410-4E85-B3F2-3D426B1B484C}">
      <dgm:prSet phldrT="[Текст]"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</a:rPr>
            <a:t>Отдел</a:t>
          </a:r>
          <a:r>
            <a:rPr lang="ru-RU" dirty="0"/>
            <a:t> по работе с юридическими лицами (продажи и сопровождение)</a:t>
          </a:r>
        </a:p>
      </dgm:t>
    </dgm:pt>
    <dgm:pt modelId="{FA1466E5-A374-4545-AC3B-F2D61C982585}" type="parTrans" cxnId="{E1551299-0106-4FF3-BFA9-CC3FA2B551B3}">
      <dgm:prSet/>
      <dgm:spPr/>
      <dgm:t>
        <a:bodyPr/>
        <a:lstStyle/>
        <a:p>
          <a:endParaRPr lang="ru-RU"/>
        </a:p>
      </dgm:t>
    </dgm:pt>
    <dgm:pt modelId="{064D06B0-D82A-4B90-B979-40C248E2D00F}" type="sibTrans" cxnId="{E1551299-0106-4FF3-BFA9-CC3FA2B551B3}">
      <dgm:prSet/>
      <dgm:spPr/>
      <dgm:t>
        <a:bodyPr/>
        <a:lstStyle/>
        <a:p>
          <a:endParaRPr lang="ru-RU"/>
        </a:p>
      </dgm:t>
    </dgm:pt>
    <dgm:pt modelId="{481AF582-8729-47E5-BC3B-BFB728BAF608}">
      <dgm:prSet phldrT="[Текст]"/>
      <dgm:spPr/>
      <dgm:t>
        <a:bodyPr/>
        <a:lstStyle/>
        <a:p>
          <a:r>
            <a:rPr lang="ru-RU" dirty="0"/>
            <a:t>Должность</a:t>
          </a:r>
        </a:p>
      </dgm:t>
    </dgm:pt>
    <dgm:pt modelId="{E107637C-7895-4C24-A6D0-251ADC7C0042}" type="parTrans" cxnId="{16BFE943-B8EA-49B0-A26D-95E90A2E1F5D}">
      <dgm:prSet/>
      <dgm:spPr/>
      <dgm:t>
        <a:bodyPr/>
        <a:lstStyle/>
        <a:p>
          <a:endParaRPr lang="ru-RU"/>
        </a:p>
      </dgm:t>
    </dgm:pt>
    <dgm:pt modelId="{54556810-A40F-447B-8649-1E26AAE515C2}" type="sibTrans" cxnId="{16BFE943-B8EA-49B0-A26D-95E90A2E1F5D}">
      <dgm:prSet/>
      <dgm:spPr/>
      <dgm:t>
        <a:bodyPr/>
        <a:lstStyle/>
        <a:p>
          <a:endParaRPr lang="ru-RU"/>
        </a:p>
      </dgm:t>
    </dgm:pt>
    <dgm:pt modelId="{FD79B231-A374-4E42-939B-0EDFA2398588}">
      <dgm:prSet phldrT="[Текст]"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/>
            <a:t>Ассистент клиентского менеджера</a:t>
          </a:r>
        </a:p>
      </dgm:t>
    </dgm:pt>
    <dgm:pt modelId="{BAB619E4-270A-4B39-8829-4B9FC6884191}" type="parTrans" cxnId="{5F4E5638-0B45-4CD5-9E0E-DE2058644BEE}">
      <dgm:prSet/>
      <dgm:spPr/>
      <dgm:t>
        <a:bodyPr/>
        <a:lstStyle/>
        <a:p>
          <a:endParaRPr lang="ru-RU"/>
        </a:p>
      </dgm:t>
    </dgm:pt>
    <dgm:pt modelId="{BF28F8D2-E7B4-479F-8B1E-35219A298AFD}" type="sibTrans" cxnId="{5F4E5638-0B45-4CD5-9E0E-DE2058644BEE}">
      <dgm:prSet/>
      <dgm:spPr/>
      <dgm:t>
        <a:bodyPr/>
        <a:lstStyle/>
        <a:p>
          <a:endParaRPr lang="ru-RU"/>
        </a:p>
      </dgm:t>
    </dgm:pt>
    <dgm:pt modelId="{9CE9B6B5-0436-4E89-8B43-5CADD1CF3128}">
      <dgm:prSet/>
      <dgm:spPr/>
      <dgm:t>
        <a:bodyPr/>
        <a:lstStyle/>
        <a:p>
          <a:r>
            <a:rPr lang="ru-RU" dirty="0"/>
            <a:t>Системы/процессы</a:t>
          </a:r>
        </a:p>
      </dgm:t>
    </dgm:pt>
    <dgm:pt modelId="{841DC24E-7283-4205-B4EB-9B27CF86327F}" type="parTrans" cxnId="{527A7C81-32B9-435B-867D-8DFDB39DBE26}">
      <dgm:prSet/>
      <dgm:spPr/>
      <dgm:t>
        <a:bodyPr/>
        <a:lstStyle/>
        <a:p>
          <a:endParaRPr lang="ru-RU"/>
        </a:p>
      </dgm:t>
    </dgm:pt>
    <dgm:pt modelId="{AB132B42-A46E-410F-9AFE-28BB77D7A397}" type="sibTrans" cxnId="{527A7C81-32B9-435B-867D-8DFDB39DBE26}">
      <dgm:prSet/>
      <dgm:spPr/>
      <dgm:t>
        <a:bodyPr/>
        <a:lstStyle/>
        <a:p>
          <a:endParaRPr lang="ru-RU"/>
        </a:p>
      </dgm:t>
    </dgm:pt>
    <dgm:pt modelId="{D973CEC0-5164-40BE-9A77-8390831CD707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en-US" dirty="0"/>
            <a:t>IBSO, CRM, Excel</a:t>
          </a:r>
          <a:endParaRPr lang="ru-RU" dirty="0"/>
        </a:p>
      </dgm:t>
    </dgm:pt>
    <dgm:pt modelId="{F1ADC0BD-A0D3-499C-A87C-88035DC2AC98}" type="parTrans" cxnId="{EE0A9BEE-83B8-4701-8F06-90115EF987C6}">
      <dgm:prSet/>
      <dgm:spPr/>
      <dgm:t>
        <a:bodyPr/>
        <a:lstStyle/>
        <a:p>
          <a:endParaRPr lang="ru-RU"/>
        </a:p>
      </dgm:t>
    </dgm:pt>
    <dgm:pt modelId="{C0A0DB6B-B24D-4DD7-8024-48F5E1DCC822}" type="sibTrans" cxnId="{EE0A9BEE-83B8-4701-8F06-90115EF987C6}">
      <dgm:prSet/>
      <dgm:spPr/>
      <dgm:t>
        <a:bodyPr/>
        <a:lstStyle/>
        <a:p>
          <a:endParaRPr lang="ru-RU"/>
        </a:p>
      </dgm:t>
    </dgm:pt>
    <dgm:pt modelId="{B99D341D-2DFF-4E28-8DCF-50E43D3FF6FC}">
      <dgm:prSet/>
      <dgm:spPr/>
      <dgm:t>
        <a:bodyPr/>
        <a:lstStyle/>
        <a:p>
          <a:r>
            <a:rPr lang="ru-RU" dirty="0"/>
            <a:t>Основной функционал</a:t>
          </a:r>
        </a:p>
      </dgm:t>
    </dgm:pt>
    <dgm:pt modelId="{3BE18524-BC0F-4B53-9DC9-825D72A66606}" type="parTrans" cxnId="{C7972853-8A52-415A-B4D2-BBED21B64E76}">
      <dgm:prSet/>
      <dgm:spPr/>
      <dgm:t>
        <a:bodyPr/>
        <a:lstStyle/>
        <a:p>
          <a:endParaRPr lang="ru-RU"/>
        </a:p>
      </dgm:t>
    </dgm:pt>
    <dgm:pt modelId="{B8F65653-79AE-47D2-813A-212C578E67BE}" type="sibTrans" cxnId="{C7972853-8A52-415A-B4D2-BBED21B64E76}">
      <dgm:prSet/>
      <dgm:spPr/>
      <dgm:t>
        <a:bodyPr/>
        <a:lstStyle/>
        <a:p>
          <a:endParaRPr lang="ru-RU"/>
        </a:p>
      </dgm:t>
    </dgm:pt>
    <dgm:pt modelId="{FFD81119-4575-42A7-8EC4-0EFF3FF280F1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/>
            <a:t>Работа с юридическими лицами: открытие счётов, внесение изменений в </a:t>
          </a:r>
          <a:r>
            <a:rPr lang="ru-RU" b="0" i="0" dirty="0" err="1"/>
            <a:t>юр.дело</a:t>
          </a:r>
          <a:endParaRPr lang="ru-RU" dirty="0"/>
        </a:p>
      </dgm:t>
    </dgm:pt>
    <dgm:pt modelId="{5B18673E-60A6-4D8A-9058-34044D26FBE3}" type="parTrans" cxnId="{E36BAB5A-5EFD-43DE-A6F6-49FE0624D5AC}">
      <dgm:prSet/>
      <dgm:spPr/>
      <dgm:t>
        <a:bodyPr/>
        <a:lstStyle/>
        <a:p>
          <a:endParaRPr lang="ru-RU"/>
        </a:p>
      </dgm:t>
    </dgm:pt>
    <dgm:pt modelId="{753FBD71-2FD4-447E-82D7-BE6338FF9784}" type="sibTrans" cxnId="{E36BAB5A-5EFD-43DE-A6F6-49FE0624D5AC}">
      <dgm:prSet/>
      <dgm:spPr/>
      <dgm:t>
        <a:bodyPr/>
        <a:lstStyle/>
        <a:p>
          <a:endParaRPr lang="ru-RU"/>
        </a:p>
      </dgm:t>
    </dgm:pt>
    <dgm:pt modelId="{56AB53F3-CA35-4486-BE35-91F50681B19D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/>
            <a:t>CRM</a:t>
          </a:r>
          <a:endParaRPr lang="ru-RU" dirty="0"/>
        </a:p>
      </dgm:t>
    </dgm:pt>
    <dgm:pt modelId="{D00545E7-0C5D-4E37-B1B3-518C52D949A1}" type="parTrans" cxnId="{E2D51B77-E133-468F-AE5A-40BA7A365285}">
      <dgm:prSet/>
      <dgm:spPr/>
      <dgm:t>
        <a:bodyPr/>
        <a:lstStyle/>
        <a:p>
          <a:endParaRPr lang="ru-RU"/>
        </a:p>
      </dgm:t>
    </dgm:pt>
    <dgm:pt modelId="{2FA8814C-E5A6-49C6-B104-122B1F5C1F28}" type="sibTrans" cxnId="{E2D51B77-E133-468F-AE5A-40BA7A365285}">
      <dgm:prSet/>
      <dgm:spPr/>
      <dgm:t>
        <a:bodyPr/>
        <a:lstStyle/>
        <a:p>
          <a:endParaRPr lang="ru-RU"/>
        </a:p>
      </dgm:t>
    </dgm:pt>
    <dgm:pt modelId="{6FF88FD7-19D6-4E45-8487-0C8CD4192617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/>
            <a:t>работа с архивом</a:t>
          </a:r>
          <a:endParaRPr lang="ru-RU" dirty="0"/>
        </a:p>
      </dgm:t>
    </dgm:pt>
    <dgm:pt modelId="{5EED4700-7A4A-41F9-B282-68FCDBC40397}" type="parTrans" cxnId="{5B6308F5-71D8-4A40-A7AB-F2CA279ED241}">
      <dgm:prSet/>
      <dgm:spPr/>
      <dgm:t>
        <a:bodyPr/>
        <a:lstStyle/>
        <a:p>
          <a:endParaRPr lang="ru-RU"/>
        </a:p>
      </dgm:t>
    </dgm:pt>
    <dgm:pt modelId="{269DB674-A10F-47A2-B611-9B900510E9BD}" type="sibTrans" cxnId="{5B6308F5-71D8-4A40-A7AB-F2CA279ED241}">
      <dgm:prSet/>
      <dgm:spPr/>
      <dgm:t>
        <a:bodyPr/>
        <a:lstStyle/>
        <a:p>
          <a:endParaRPr lang="ru-RU"/>
        </a:p>
      </dgm:t>
    </dgm:pt>
    <dgm:pt modelId="{2996141E-456F-42A3-9109-18165FCDC924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/>
            <a:t>Консультирование клиентов по продуктам, помощь, звонки клиентам</a:t>
          </a:r>
          <a:endParaRPr lang="ru-RU" dirty="0"/>
        </a:p>
      </dgm:t>
    </dgm:pt>
    <dgm:pt modelId="{54F6F3D8-680A-44A5-A0E1-E54790A13B05}" type="parTrans" cxnId="{E5E75595-337A-47F4-9E7B-F835F3D7A51D}">
      <dgm:prSet/>
      <dgm:spPr/>
      <dgm:t>
        <a:bodyPr/>
        <a:lstStyle/>
        <a:p>
          <a:endParaRPr lang="ru-RU"/>
        </a:p>
      </dgm:t>
    </dgm:pt>
    <dgm:pt modelId="{48940268-F26A-428D-B470-28C899F32882}" type="sibTrans" cxnId="{E5E75595-337A-47F4-9E7B-F835F3D7A51D}">
      <dgm:prSet/>
      <dgm:spPr/>
      <dgm:t>
        <a:bodyPr/>
        <a:lstStyle/>
        <a:p>
          <a:endParaRPr lang="ru-RU"/>
        </a:p>
      </dgm:t>
    </dgm:pt>
    <dgm:pt modelId="{D5ABEBF3-527C-409C-9A88-196537757EF7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/>
            <a:t>Активные продажи транзакционных продуктов, деловая переписка с клиентами и общение</a:t>
          </a:r>
          <a:endParaRPr lang="ru-RU" dirty="0"/>
        </a:p>
      </dgm:t>
    </dgm:pt>
    <dgm:pt modelId="{3FAC6B2C-40AE-4DBF-BEFB-61F854537B9D}" type="parTrans" cxnId="{218D415C-1F08-4A17-9E44-17F4A7A66428}">
      <dgm:prSet/>
      <dgm:spPr/>
      <dgm:t>
        <a:bodyPr/>
        <a:lstStyle/>
        <a:p>
          <a:endParaRPr lang="ru-RU"/>
        </a:p>
      </dgm:t>
    </dgm:pt>
    <dgm:pt modelId="{847A20A2-44F4-4622-8110-A3E62DB1A716}" type="sibTrans" cxnId="{218D415C-1F08-4A17-9E44-17F4A7A66428}">
      <dgm:prSet/>
      <dgm:spPr/>
      <dgm:t>
        <a:bodyPr/>
        <a:lstStyle/>
        <a:p>
          <a:endParaRPr lang="ru-RU"/>
        </a:p>
      </dgm:t>
    </dgm:pt>
    <dgm:pt modelId="{265D7560-A317-4FF5-8179-33CC4C89B54E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/>
            <a:t>Проведение встреч с клиентами, с целью активной продажи и консультирования.2-я рука клиентского менеджера </a:t>
          </a:r>
          <a:endParaRPr lang="ru-RU" dirty="0"/>
        </a:p>
      </dgm:t>
    </dgm:pt>
    <dgm:pt modelId="{39FB442B-250B-465A-A693-979B83EACA1A}" type="parTrans" cxnId="{0DFF901F-7399-4401-8A35-BC8B3384C040}">
      <dgm:prSet/>
      <dgm:spPr/>
      <dgm:t>
        <a:bodyPr/>
        <a:lstStyle/>
        <a:p>
          <a:endParaRPr lang="ru-RU"/>
        </a:p>
      </dgm:t>
    </dgm:pt>
    <dgm:pt modelId="{ECBBAD24-B95C-4ACB-A18A-88F227930F18}" type="sibTrans" cxnId="{0DFF901F-7399-4401-8A35-BC8B3384C040}">
      <dgm:prSet/>
      <dgm:spPr/>
      <dgm:t>
        <a:bodyPr/>
        <a:lstStyle/>
        <a:p>
          <a:endParaRPr lang="ru-RU"/>
        </a:p>
      </dgm:t>
    </dgm:pt>
    <dgm:pt modelId="{C29ECA86-CAAE-4E94-A83D-BD8ACDF82E53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/>
            <a:t>Подготовка документов, настройка дистанционно-банковского обслуживания. Консультирование клиентов по системе дистанционно-банковского обслуживания</a:t>
          </a:r>
          <a:endParaRPr lang="ru-RU" dirty="0"/>
        </a:p>
      </dgm:t>
    </dgm:pt>
    <dgm:pt modelId="{B3454DFB-74EA-4346-B6D9-55E94321CABA}" type="parTrans" cxnId="{66AB7B2E-DF9B-4788-A897-C9E00C700173}">
      <dgm:prSet/>
      <dgm:spPr/>
      <dgm:t>
        <a:bodyPr/>
        <a:lstStyle/>
        <a:p>
          <a:endParaRPr lang="ru-RU"/>
        </a:p>
      </dgm:t>
    </dgm:pt>
    <dgm:pt modelId="{D0AE9C76-9D59-48DF-B818-321F6AB5C43D}" type="sibTrans" cxnId="{66AB7B2E-DF9B-4788-A897-C9E00C700173}">
      <dgm:prSet/>
      <dgm:spPr/>
      <dgm:t>
        <a:bodyPr/>
        <a:lstStyle/>
        <a:p>
          <a:endParaRPr lang="ru-RU"/>
        </a:p>
      </dgm:t>
    </dgm:pt>
    <dgm:pt modelId="{B37954DC-DCFB-4CDE-9531-15857485098A}" type="pres">
      <dgm:prSet presAssocID="{5BD9F64F-9270-4279-B7EC-4BFE61092597}" presName="linear" presStyleCnt="0">
        <dgm:presLayoutVars>
          <dgm:animLvl val="lvl"/>
          <dgm:resizeHandles val="exact"/>
        </dgm:presLayoutVars>
      </dgm:prSet>
      <dgm:spPr/>
    </dgm:pt>
    <dgm:pt modelId="{B6753644-8F4E-4976-96FA-5968A04F7855}" type="pres">
      <dgm:prSet presAssocID="{2A6C919B-0BCA-4D7A-9B41-CD4CE62F375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74A2693-4CA4-4571-A62B-266986F96D0F}" type="pres">
      <dgm:prSet presAssocID="{2A6C919B-0BCA-4D7A-9B41-CD4CE62F3756}" presName="childText" presStyleLbl="revTx" presStyleIdx="0" presStyleCnt="4">
        <dgm:presLayoutVars>
          <dgm:bulletEnabled val="1"/>
        </dgm:presLayoutVars>
      </dgm:prSet>
      <dgm:spPr/>
    </dgm:pt>
    <dgm:pt modelId="{CA32810B-E5B4-4E5B-8929-2BAE376A1D92}" type="pres">
      <dgm:prSet presAssocID="{481AF582-8729-47E5-BC3B-BFB728BAF60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AA89E79-6D4A-4288-95FF-9978BD82292E}" type="pres">
      <dgm:prSet presAssocID="{481AF582-8729-47E5-BC3B-BFB728BAF608}" presName="childText" presStyleLbl="revTx" presStyleIdx="1" presStyleCnt="4">
        <dgm:presLayoutVars>
          <dgm:bulletEnabled val="1"/>
        </dgm:presLayoutVars>
      </dgm:prSet>
      <dgm:spPr/>
    </dgm:pt>
    <dgm:pt modelId="{25CA443F-2823-4D8E-B0AE-400D5CDEFA72}" type="pres">
      <dgm:prSet presAssocID="{9CE9B6B5-0436-4E89-8B43-5CADD1CF312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B1547FA-C04C-474E-9FB0-0A79FBC820D4}" type="pres">
      <dgm:prSet presAssocID="{9CE9B6B5-0436-4E89-8B43-5CADD1CF3128}" presName="childText" presStyleLbl="revTx" presStyleIdx="2" presStyleCnt="4">
        <dgm:presLayoutVars>
          <dgm:bulletEnabled val="1"/>
        </dgm:presLayoutVars>
      </dgm:prSet>
      <dgm:spPr/>
    </dgm:pt>
    <dgm:pt modelId="{7AA92D62-62EE-4459-9789-FF333ED3B2E5}" type="pres">
      <dgm:prSet presAssocID="{B99D341D-2DFF-4E28-8DCF-50E43D3FF6F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15D3961-B733-49E0-B1EF-E7A4F9590432}" type="pres">
      <dgm:prSet presAssocID="{B99D341D-2DFF-4E28-8DCF-50E43D3FF6FC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FAE3501-3DED-4C66-ACE7-D4D09825CF4F}" type="presOf" srcId="{C43E7C02-B410-4E85-B3F2-3D426B1B484C}" destId="{474A2693-4CA4-4571-A62B-266986F96D0F}" srcOrd="0" destOrd="0" presId="urn:microsoft.com/office/officeart/2005/8/layout/vList2"/>
    <dgm:cxn modelId="{B1395F10-4BF5-44B6-84FF-85CD37377CFA}" type="presOf" srcId="{9CE9B6B5-0436-4E89-8B43-5CADD1CF3128}" destId="{25CA443F-2823-4D8E-B0AE-400D5CDEFA72}" srcOrd="0" destOrd="0" presId="urn:microsoft.com/office/officeart/2005/8/layout/vList2"/>
    <dgm:cxn modelId="{5FE6BF16-F224-4EDD-92B2-05CAACE4DE8C}" type="presOf" srcId="{B99D341D-2DFF-4E28-8DCF-50E43D3FF6FC}" destId="{7AA92D62-62EE-4459-9789-FF333ED3B2E5}" srcOrd="0" destOrd="0" presId="urn:microsoft.com/office/officeart/2005/8/layout/vList2"/>
    <dgm:cxn modelId="{254C0E17-3113-4328-A075-B0226D6F5ECE}" type="presOf" srcId="{FFD81119-4575-42A7-8EC4-0EFF3FF280F1}" destId="{115D3961-B733-49E0-B1EF-E7A4F9590432}" srcOrd="0" destOrd="0" presId="urn:microsoft.com/office/officeart/2005/8/layout/vList2"/>
    <dgm:cxn modelId="{ACE6B11B-BB22-4813-85C6-E9C3FB068DF0}" type="presOf" srcId="{FD79B231-A374-4E42-939B-0EDFA2398588}" destId="{DAA89E79-6D4A-4288-95FF-9978BD82292E}" srcOrd="0" destOrd="0" presId="urn:microsoft.com/office/officeart/2005/8/layout/vList2"/>
    <dgm:cxn modelId="{0DFF901F-7399-4401-8A35-BC8B3384C040}" srcId="{B99D341D-2DFF-4E28-8DCF-50E43D3FF6FC}" destId="{265D7560-A317-4FF5-8179-33CC4C89B54E}" srcOrd="5" destOrd="0" parTransId="{39FB442B-250B-465A-A693-979B83EACA1A}" sibTransId="{ECBBAD24-B95C-4ACB-A18A-88F227930F18}"/>
    <dgm:cxn modelId="{8BA56D27-E3DC-4C48-AF29-94D483B51BAC}" type="presOf" srcId="{D5ABEBF3-527C-409C-9A88-196537757EF7}" destId="{115D3961-B733-49E0-B1EF-E7A4F9590432}" srcOrd="0" destOrd="4" presId="urn:microsoft.com/office/officeart/2005/8/layout/vList2"/>
    <dgm:cxn modelId="{66AB7B2E-DF9B-4788-A897-C9E00C700173}" srcId="{B99D341D-2DFF-4E28-8DCF-50E43D3FF6FC}" destId="{C29ECA86-CAAE-4E94-A83D-BD8ACDF82E53}" srcOrd="6" destOrd="0" parTransId="{B3454DFB-74EA-4346-B6D9-55E94321CABA}" sibTransId="{D0AE9C76-9D59-48DF-B818-321F6AB5C43D}"/>
    <dgm:cxn modelId="{5F4E5638-0B45-4CD5-9E0E-DE2058644BEE}" srcId="{481AF582-8729-47E5-BC3B-BFB728BAF608}" destId="{FD79B231-A374-4E42-939B-0EDFA2398588}" srcOrd="0" destOrd="0" parTransId="{BAB619E4-270A-4B39-8829-4B9FC6884191}" sibTransId="{BF28F8D2-E7B4-479F-8B1E-35219A298AFD}"/>
    <dgm:cxn modelId="{F5AAAE5B-531D-4627-8574-D9E0A9BF3F54}" type="presOf" srcId="{C29ECA86-CAAE-4E94-A83D-BD8ACDF82E53}" destId="{115D3961-B733-49E0-B1EF-E7A4F9590432}" srcOrd="0" destOrd="6" presId="urn:microsoft.com/office/officeart/2005/8/layout/vList2"/>
    <dgm:cxn modelId="{218D415C-1F08-4A17-9E44-17F4A7A66428}" srcId="{B99D341D-2DFF-4E28-8DCF-50E43D3FF6FC}" destId="{D5ABEBF3-527C-409C-9A88-196537757EF7}" srcOrd="4" destOrd="0" parTransId="{3FAC6B2C-40AE-4DBF-BEFB-61F854537B9D}" sibTransId="{847A20A2-44F4-4622-8110-A3E62DB1A716}"/>
    <dgm:cxn modelId="{1B936A5F-1142-4F89-A744-DCD8101A534C}" type="presOf" srcId="{2A6C919B-0BCA-4D7A-9B41-CD4CE62F3756}" destId="{B6753644-8F4E-4976-96FA-5968A04F7855}" srcOrd="0" destOrd="0" presId="urn:microsoft.com/office/officeart/2005/8/layout/vList2"/>
    <dgm:cxn modelId="{4585BA63-0084-47F3-9541-2DADA5BFCAA5}" type="presOf" srcId="{56AB53F3-CA35-4486-BE35-91F50681B19D}" destId="{115D3961-B733-49E0-B1EF-E7A4F9590432}" srcOrd="0" destOrd="1" presId="urn:microsoft.com/office/officeart/2005/8/layout/vList2"/>
    <dgm:cxn modelId="{16BFE943-B8EA-49B0-A26D-95E90A2E1F5D}" srcId="{5BD9F64F-9270-4279-B7EC-4BFE61092597}" destId="{481AF582-8729-47E5-BC3B-BFB728BAF608}" srcOrd="1" destOrd="0" parTransId="{E107637C-7895-4C24-A6D0-251ADC7C0042}" sibTransId="{54556810-A40F-447B-8649-1E26AAE515C2}"/>
    <dgm:cxn modelId="{FD30E269-FC72-4228-BD0D-018CD91C9526}" type="presOf" srcId="{6FF88FD7-19D6-4E45-8487-0C8CD4192617}" destId="{115D3961-B733-49E0-B1EF-E7A4F9590432}" srcOrd="0" destOrd="2" presId="urn:microsoft.com/office/officeart/2005/8/layout/vList2"/>
    <dgm:cxn modelId="{C7972853-8A52-415A-B4D2-BBED21B64E76}" srcId="{5BD9F64F-9270-4279-B7EC-4BFE61092597}" destId="{B99D341D-2DFF-4E28-8DCF-50E43D3FF6FC}" srcOrd="3" destOrd="0" parTransId="{3BE18524-BC0F-4B53-9DC9-825D72A66606}" sibTransId="{B8F65653-79AE-47D2-813A-212C578E67BE}"/>
    <dgm:cxn modelId="{E2D51B77-E133-468F-AE5A-40BA7A365285}" srcId="{B99D341D-2DFF-4E28-8DCF-50E43D3FF6FC}" destId="{56AB53F3-CA35-4486-BE35-91F50681B19D}" srcOrd="1" destOrd="0" parTransId="{D00545E7-0C5D-4E37-B1B3-518C52D949A1}" sibTransId="{2FA8814C-E5A6-49C6-B104-122B1F5C1F28}"/>
    <dgm:cxn modelId="{E36BAB5A-5EFD-43DE-A6F6-49FE0624D5AC}" srcId="{B99D341D-2DFF-4E28-8DCF-50E43D3FF6FC}" destId="{FFD81119-4575-42A7-8EC4-0EFF3FF280F1}" srcOrd="0" destOrd="0" parTransId="{5B18673E-60A6-4D8A-9058-34044D26FBE3}" sibTransId="{753FBD71-2FD4-447E-82D7-BE6338FF9784}"/>
    <dgm:cxn modelId="{527A7C81-32B9-435B-867D-8DFDB39DBE26}" srcId="{5BD9F64F-9270-4279-B7EC-4BFE61092597}" destId="{9CE9B6B5-0436-4E89-8B43-5CADD1CF3128}" srcOrd="2" destOrd="0" parTransId="{841DC24E-7283-4205-B4EB-9B27CF86327F}" sibTransId="{AB132B42-A46E-410F-9AFE-28BB77D7A397}"/>
    <dgm:cxn modelId="{4F3BF982-1537-44AB-B6E4-7E836F8AF524}" srcId="{5BD9F64F-9270-4279-B7EC-4BFE61092597}" destId="{2A6C919B-0BCA-4D7A-9B41-CD4CE62F3756}" srcOrd="0" destOrd="0" parTransId="{2F898B85-1214-4922-BD4D-D30DD43C437C}" sibTransId="{6E811531-DC33-4B3A-BB87-FAF04B30DE2B}"/>
    <dgm:cxn modelId="{E40F8C8F-9BAA-465D-BBB8-DBEB62F13262}" type="presOf" srcId="{D973CEC0-5164-40BE-9A77-8390831CD707}" destId="{1B1547FA-C04C-474E-9FB0-0A79FBC820D4}" srcOrd="0" destOrd="0" presId="urn:microsoft.com/office/officeart/2005/8/layout/vList2"/>
    <dgm:cxn modelId="{E5E75595-337A-47F4-9E7B-F835F3D7A51D}" srcId="{B99D341D-2DFF-4E28-8DCF-50E43D3FF6FC}" destId="{2996141E-456F-42A3-9109-18165FCDC924}" srcOrd="3" destOrd="0" parTransId="{54F6F3D8-680A-44A5-A0E1-E54790A13B05}" sibTransId="{48940268-F26A-428D-B470-28C899F32882}"/>
    <dgm:cxn modelId="{036C5197-FF07-403C-877F-ADA876657ACF}" type="presOf" srcId="{265D7560-A317-4FF5-8179-33CC4C89B54E}" destId="{115D3961-B733-49E0-B1EF-E7A4F9590432}" srcOrd="0" destOrd="5" presId="urn:microsoft.com/office/officeart/2005/8/layout/vList2"/>
    <dgm:cxn modelId="{E1551299-0106-4FF3-BFA9-CC3FA2B551B3}" srcId="{2A6C919B-0BCA-4D7A-9B41-CD4CE62F3756}" destId="{C43E7C02-B410-4E85-B3F2-3D426B1B484C}" srcOrd="0" destOrd="0" parTransId="{FA1466E5-A374-4545-AC3B-F2D61C982585}" sibTransId="{064D06B0-D82A-4B90-B979-40C248E2D00F}"/>
    <dgm:cxn modelId="{5908ABB3-46BC-44D1-B823-1BFB1AF90D33}" type="presOf" srcId="{5BD9F64F-9270-4279-B7EC-4BFE61092597}" destId="{B37954DC-DCFB-4CDE-9531-15857485098A}" srcOrd="0" destOrd="0" presId="urn:microsoft.com/office/officeart/2005/8/layout/vList2"/>
    <dgm:cxn modelId="{69CA54CA-FEE1-4D2F-A079-102917696C9A}" type="presOf" srcId="{481AF582-8729-47E5-BC3B-BFB728BAF608}" destId="{CA32810B-E5B4-4E5B-8929-2BAE376A1D92}" srcOrd="0" destOrd="0" presId="urn:microsoft.com/office/officeart/2005/8/layout/vList2"/>
    <dgm:cxn modelId="{4360E6E4-B01E-4F8D-88FD-7AB146E62823}" type="presOf" srcId="{2996141E-456F-42A3-9109-18165FCDC924}" destId="{115D3961-B733-49E0-B1EF-E7A4F9590432}" srcOrd="0" destOrd="3" presId="urn:microsoft.com/office/officeart/2005/8/layout/vList2"/>
    <dgm:cxn modelId="{EE0A9BEE-83B8-4701-8F06-90115EF987C6}" srcId="{9CE9B6B5-0436-4E89-8B43-5CADD1CF3128}" destId="{D973CEC0-5164-40BE-9A77-8390831CD707}" srcOrd="0" destOrd="0" parTransId="{F1ADC0BD-A0D3-499C-A87C-88035DC2AC98}" sibTransId="{C0A0DB6B-B24D-4DD7-8024-48F5E1DCC822}"/>
    <dgm:cxn modelId="{5B6308F5-71D8-4A40-A7AB-F2CA279ED241}" srcId="{B99D341D-2DFF-4E28-8DCF-50E43D3FF6FC}" destId="{6FF88FD7-19D6-4E45-8487-0C8CD4192617}" srcOrd="2" destOrd="0" parTransId="{5EED4700-7A4A-41F9-B282-68FCDBC40397}" sibTransId="{269DB674-A10F-47A2-B611-9B900510E9BD}"/>
    <dgm:cxn modelId="{E0772DF6-9DB5-4A66-92F3-FB0785551B88}" type="presParOf" srcId="{B37954DC-DCFB-4CDE-9531-15857485098A}" destId="{B6753644-8F4E-4976-96FA-5968A04F7855}" srcOrd="0" destOrd="0" presId="urn:microsoft.com/office/officeart/2005/8/layout/vList2"/>
    <dgm:cxn modelId="{F7CD19BB-590E-4D9C-8C6F-30CA52415E01}" type="presParOf" srcId="{B37954DC-DCFB-4CDE-9531-15857485098A}" destId="{474A2693-4CA4-4571-A62B-266986F96D0F}" srcOrd="1" destOrd="0" presId="urn:microsoft.com/office/officeart/2005/8/layout/vList2"/>
    <dgm:cxn modelId="{5BA2CD47-4B82-426A-BC7A-54518FFA9A63}" type="presParOf" srcId="{B37954DC-DCFB-4CDE-9531-15857485098A}" destId="{CA32810B-E5B4-4E5B-8929-2BAE376A1D92}" srcOrd="2" destOrd="0" presId="urn:microsoft.com/office/officeart/2005/8/layout/vList2"/>
    <dgm:cxn modelId="{BD2009A7-E505-4D4C-A95A-17C656D3B1D6}" type="presParOf" srcId="{B37954DC-DCFB-4CDE-9531-15857485098A}" destId="{DAA89E79-6D4A-4288-95FF-9978BD82292E}" srcOrd="3" destOrd="0" presId="urn:microsoft.com/office/officeart/2005/8/layout/vList2"/>
    <dgm:cxn modelId="{94154379-CD72-46ED-8408-21D5F2852230}" type="presParOf" srcId="{B37954DC-DCFB-4CDE-9531-15857485098A}" destId="{25CA443F-2823-4D8E-B0AE-400D5CDEFA72}" srcOrd="4" destOrd="0" presId="urn:microsoft.com/office/officeart/2005/8/layout/vList2"/>
    <dgm:cxn modelId="{F6491649-CDDD-4EA1-8593-B6F666E86541}" type="presParOf" srcId="{B37954DC-DCFB-4CDE-9531-15857485098A}" destId="{1B1547FA-C04C-474E-9FB0-0A79FBC820D4}" srcOrd="5" destOrd="0" presId="urn:microsoft.com/office/officeart/2005/8/layout/vList2"/>
    <dgm:cxn modelId="{20C99F77-574B-4D4C-BA0D-FEBD7A0E244F}" type="presParOf" srcId="{B37954DC-DCFB-4CDE-9531-15857485098A}" destId="{7AA92D62-62EE-4459-9789-FF333ED3B2E5}" srcOrd="6" destOrd="0" presId="urn:microsoft.com/office/officeart/2005/8/layout/vList2"/>
    <dgm:cxn modelId="{64D2F11B-966B-4E88-A71D-D1153AF184E9}" type="presParOf" srcId="{B37954DC-DCFB-4CDE-9531-15857485098A}" destId="{115D3961-B733-49E0-B1EF-E7A4F959043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D9F64F-9270-4279-B7EC-4BFE6109259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2A6C919B-0BCA-4D7A-9B41-CD4CE62F3756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Подразделение</a:t>
          </a:r>
        </a:p>
      </dgm:t>
    </dgm:pt>
    <dgm:pt modelId="{2F898B85-1214-4922-BD4D-D30DD43C437C}" type="parTrans" cxnId="{4F3BF982-1537-44AB-B6E4-7E836F8AF524}">
      <dgm:prSet/>
      <dgm:spPr/>
      <dgm:t>
        <a:bodyPr/>
        <a:lstStyle/>
        <a:p>
          <a:endParaRPr lang="ru-RU"/>
        </a:p>
      </dgm:t>
    </dgm:pt>
    <dgm:pt modelId="{6E811531-DC33-4B3A-BB87-FAF04B30DE2B}" type="sibTrans" cxnId="{4F3BF982-1537-44AB-B6E4-7E836F8AF524}">
      <dgm:prSet/>
      <dgm:spPr/>
      <dgm:t>
        <a:bodyPr/>
        <a:lstStyle/>
        <a:p>
          <a:endParaRPr lang="ru-RU"/>
        </a:p>
      </dgm:t>
    </dgm:pt>
    <dgm:pt modelId="{C43E7C02-B410-4E85-B3F2-3D426B1B484C}">
      <dgm:prSet phldrT="[Текст]"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Отдел по работе с юридическими лицами (продажи и сопровождение)</a:t>
          </a:r>
        </a:p>
      </dgm:t>
    </dgm:pt>
    <dgm:pt modelId="{FA1466E5-A374-4545-AC3B-F2D61C982585}" type="parTrans" cxnId="{E1551299-0106-4FF3-BFA9-CC3FA2B551B3}">
      <dgm:prSet/>
      <dgm:spPr/>
      <dgm:t>
        <a:bodyPr/>
        <a:lstStyle/>
        <a:p>
          <a:endParaRPr lang="ru-RU"/>
        </a:p>
      </dgm:t>
    </dgm:pt>
    <dgm:pt modelId="{064D06B0-D82A-4B90-B979-40C248E2D00F}" type="sibTrans" cxnId="{E1551299-0106-4FF3-BFA9-CC3FA2B551B3}">
      <dgm:prSet/>
      <dgm:spPr/>
      <dgm:t>
        <a:bodyPr/>
        <a:lstStyle/>
        <a:p>
          <a:endParaRPr lang="ru-RU"/>
        </a:p>
      </dgm:t>
    </dgm:pt>
    <dgm:pt modelId="{481AF582-8729-47E5-BC3B-BFB728BAF608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Должность</a:t>
          </a:r>
        </a:p>
      </dgm:t>
    </dgm:pt>
    <dgm:pt modelId="{E107637C-7895-4C24-A6D0-251ADC7C0042}" type="parTrans" cxnId="{16BFE943-B8EA-49B0-A26D-95E90A2E1F5D}">
      <dgm:prSet/>
      <dgm:spPr/>
      <dgm:t>
        <a:bodyPr/>
        <a:lstStyle/>
        <a:p>
          <a:endParaRPr lang="ru-RU"/>
        </a:p>
      </dgm:t>
    </dgm:pt>
    <dgm:pt modelId="{54556810-A40F-447B-8649-1E26AAE515C2}" type="sibTrans" cxnId="{16BFE943-B8EA-49B0-A26D-95E90A2E1F5D}">
      <dgm:prSet/>
      <dgm:spPr/>
      <dgm:t>
        <a:bodyPr/>
        <a:lstStyle/>
        <a:p>
          <a:endParaRPr lang="ru-RU"/>
        </a:p>
      </dgm:t>
    </dgm:pt>
    <dgm:pt modelId="{FD79B231-A374-4E42-939B-0EDFA2398588}">
      <dgm:prSet phldrT="[Текст]"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Клиентский менеджер по работе с юридическими лицами</a:t>
          </a:r>
        </a:p>
      </dgm:t>
    </dgm:pt>
    <dgm:pt modelId="{BAB619E4-270A-4B39-8829-4B9FC6884191}" type="parTrans" cxnId="{5F4E5638-0B45-4CD5-9E0E-DE2058644BEE}">
      <dgm:prSet/>
      <dgm:spPr/>
      <dgm:t>
        <a:bodyPr/>
        <a:lstStyle/>
        <a:p>
          <a:endParaRPr lang="ru-RU"/>
        </a:p>
      </dgm:t>
    </dgm:pt>
    <dgm:pt modelId="{BF28F8D2-E7B4-479F-8B1E-35219A298AFD}" type="sibTrans" cxnId="{5F4E5638-0B45-4CD5-9E0E-DE2058644BEE}">
      <dgm:prSet/>
      <dgm:spPr/>
      <dgm:t>
        <a:bodyPr/>
        <a:lstStyle/>
        <a:p>
          <a:endParaRPr lang="ru-RU"/>
        </a:p>
      </dgm:t>
    </dgm:pt>
    <dgm:pt modelId="{9CE9B6B5-0436-4E89-8B43-5CADD1CF3128}">
      <dgm:prSet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Системы/процессы</a:t>
          </a:r>
        </a:p>
      </dgm:t>
    </dgm:pt>
    <dgm:pt modelId="{841DC24E-7283-4205-B4EB-9B27CF86327F}" type="parTrans" cxnId="{527A7C81-32B9-435B-867D-8DFDB39DBE26}">
      <dgm:prSet/>
      <dgm:spPr/>
      <dgm:t>
        <a:bodyPr/>
        <a:lstStyle/>
        <a:p>
          <a:endParaRPr lang="ru-RU"/>
        </a:p>
      </dgm:t>
    </dgm:pt>
    <dgm:pt modelId="{AB132B42-A46E-410F-9AFE-28BB77D7A397}" type="sibTrans" cxnId="{527A7C81-32B9-435B-867D-8DFDB39DBE26}">
      <dgm:prSet/>
      <dgm:spPr/>
      <dgm:t>
        <a:bodyPr/>
        <a:lstStyle/>
        <a:p>
          <a:endParaRPr lang="ru-RU"/>
        </a:p>
      </dgm:t>
    </dgm:pt>
    <dgm:pt modelId="{D973CEC0-5164-40BE-9A77-8390831CD707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Внутреннее ПО банка, </a:t>
          </a:r>
          <a:r>
            <a: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Excel</a:t>
          </a:r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Word.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ADC0BD-A0D3-499C-A87C-88035DC2AC98}" type="parTrans" cxnId="{EE0A9BEE-83B8-4701-8F06-90115EF987C6}">
      <dgm:prSet/>
      <dgm:spPr/>
      <dgm:t>
        <a:bodyPr/>
        <a:lstStyle/>
        <a:p>
          <a:endParaRPr lang="ru-RU"/>
        </a:p>
      </dgm:t>
    </dgm:pt>
    <dgm:pt modelId="{C0A0DB6B-B24D-4DD7-8024-48F5E1DCC822}" type="sibTrans" cxnId="{EE0A9BEE-83B8-4701-8F06-90115EF987C6}">
      <dgm:prSet/>
      <dgm:spPr/>
      <dgm:t>
        <a:bodyPr/>
        <a:lstStyle/>
        <a:p>
          <a:endParaRPr lang="ru-RU"/>
        </a:p>
      </dgm:t>
    </dgm:pt>
    <dgm:pt modelId="{B99D341D-2DFF-4E28-8DCF-50E43D3FF6FC}">
      <dgm:prSet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Основной функционал</a:t>
          </a:r>
        </a:p>
      </dgm:t>
    </dgm:pt>
    <dgm:pt modelId="{3BE18524-BC0F-4B53-9DC9-825D72A66606}" type="parTrans" cxnId="{C7972853-8A52-415A-B4D2-BBED21B64E76}">
      <dgm:prSet/>
      <dgm:spPr/>
      <dgm:t>
        <a:bodyPr/>
        <a:lstStyle/>
        <a:p>
          <a:endParaRPr lang="ru-RU"/>
        </a:p>
      </dgm:t>
    </dgm:pt>
    <dgm:pt modelId="{B8F65653-79AE-47D2-813A-212C578E67BE}" type="sibTrans" cxnId="{C7972853-8A52-415A-B4D2-BBED21B64E76}">
      <dgm:prSet/>
      <dgm:spPr/>
      <dgm:t>
        <a:bodyPr/>
        <a:lstStyle/>
        <a:p>
          <a:endParaRPr lang="ru-RU"/>
        </a:p>
      </dgm:t>
    </dgm:pt>
    <dgm:pt modelId="{FFD81119-4575-42A7-8EC4-0EFF3FF280F1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Работа с юридическими лицами: открытие счётов, внесение изменений в </a:t>
          </a:r>
          <a:r>
            <a:rPr lang="ru-RU" b="0" i="0" dirty="0" err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юр.дело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18673E-60A6-4D8A-9058-34044D26FBE3}" type="parTrans" cxnId="{E36BAB5A-5EFD-43DE-A6F6-49FE0624D5AC}">
      <dgm:prSet/>
      <dgm:spPr/>
      <dgm:t>
        <a:bodyPr/>
        <a:lstStyle/>
        <a:p>
          <a:endParaRPr lang="ru-RU"/>
        </a:p>
      </dgm:t>
    </dgm:pt>
    <dgm:pt modelId="{753FBD71-2FD4-447E-82D7-BE6338FF9784}" type="sibTrans" cxnId="{E36BAB5A-5EFD-43DE-A6F6-49FE0624D5AC}">
      <dgm:prSet/>
      <dgm:spPr/>
      <dgm:t>
        <a:bodyPr/>
        <a:lstStyle/>
        <a:p>
          <a:endParaRPr lang="ru-RU"/>
        </a:p>
      </dgm:t>
    </dgm:pt>
    <dgm:pt modelId="{56AB53F3-CA35-4486-BE35-91F50681B19D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CRM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0545E7-0C5D-4E37-B1B3-518C52D949A1}" type="parTrans" cxnId="{E2D51B77-E133-468F-AE5A-40BA7A365285}">
      <dgm:prSet/>
      <dgm:spPr/>
      <dgm:t>
        <a:bodyPr/>
        <a:lstStyle/>
        <a:p>
          <a:endParaRPr lang="ru-RU"/>
        </a:p>
      </dgm:t>
    </dgm:pt>
    <dgm:pt modelId="{2FA8814C-E5A6-49C6-B104-122B1F5C1F28}" type="sibTrans" cxnId="{E2D51B77-E133-468F-AE5A-40BA7A365285}">
      <dgm:prSet/>
      <dgm:spPr/>
      <dgm:t>
        <a:bodyPr/>
        <a:lstStyle/>
        <a:p>
          <a:endParaRPr lang="ru-RU"/>
        </a:p>
      </dgm:t>
    </dgm:pt>
    <dgm:pt modelId="{6FF88FD7-19D6-4E45-8487-0C8CD4192617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работа с архивом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ED4700-7A4A-41F9-B282-68FCDBC40397}" type="parTrans" cxnId="{5B6308F5-71D8-4A40-A7AB-F2CA279ED241}">
      <dgm:prSet/>
      <dgm:spPr/>
      <dgm:t>
        <a:bodyPr/>
        <a:lstStyle/>
        <a:p>
          <a:endParaRPr lang="ru-RU"/>
        </a:p>
      </dgm:t>
    </dgm:pt>
    <dgm:pt modelId="{269DB674-A10F-47A2-B611-9B900510E9BD}" type="sibTrans" cxnId="{5B6308F5-71D8-4A40-A7AB-F2CA279ED241}">
      <dgm:prSet/>
      <dgm:spPr/>
      <dgm:t>
        <a:bodyPr/>
        <a:lstStyle/>
        <a:p>
          <a:endParaRPr lang="ru-RU"/>
        </a:p>
      </dgm:t>
    </dgm:pt>
    <dgm:pt modelId="{2996141E-456F-42A3-9109-18165FCDC924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Консультирование клиентов по продуктам, помощь, звонки клиентам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F6F3D8-680A-44A5-A0E1-E54790A13B05}" type="parTrans" cxnId="{E5E75595-337A-47F4-9E7B-F835F3D7A51D}">
      <dgm:prSet/>
      <dgm:spPr/>
      <dgm:t>
        <a:bodyPr/>
        <a:lstStyle/>
        <a:p>
          <a:endParaRPr lang="ru-RU"/>
        </a:p>
      </dgm:t>
    </dgm:pt>
    <dgm:pt modelId="{48940268-F26A-428D-B470-28C899F32882}" type="sibTrans" cxnId="{E5E75595-337A-47F4-9E7B-F835F3D7A51D}">
      <dgm:prSet/>
      <dgm:spPr/>
      <dgm:t>
        <a:bodyPr/>
        <a:lstStyle/>
        <a:p>
          <a:endParaRPr lang="ru-RU"/>
        </a:p>
      </dgm:t>
    </dgm:pt>
    <dgm:pt modelId="{D5ABEBF3-527C-409C-9A88-196537757EF7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Активные продажи транзакционных продуктов, деловая переписка с клиентами и общение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AC6B2C-40AE-4DBF-BEFB-61F854537B9D}" type="parTrans" cxnId="{218D415C-1F08-4A17-9E44-17F4A7A66428}">
      <dgm:prSet/>
      <dgm:spPr/>
      <dgm:t>
        <a:bodyPr/>
        <a:lstStyle/>
        <a:p>
          <a:endParaRPr lang="ru-RU"/>
        </a:p>
      </dgm:t>
    </dgm:pt>
    <dgm:pt modelId="{847A20A2-44F4-4622-8110-A3E62DB1A716}" type="sibTrans" cxnId="{218D415C-1F08-4A17-9E44-17F4A7A66428}">
      <dgm:prSet/>
      <dgm:spPr/>
      <dgm:t>
        <a:bodyPr/>
        <a:lstStyle/>
        <a:p>
          <a:endParaRPr lang="ru-RU"/>
        </a:p>
      </dgm:t>
    </dgm:pt>
    <dgm:pt modelId="{265D7560-A317-4FF5-8179-33CC4C89B54E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Проведение встреч с клиентами, с целью активной продажи и консультирования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FB442B-250B-465A-A693-979B83EACA1A}" type="parTrans" cxnId="{0DFF901F-7399-4401-8A35-BC8B3384C040}">
      <dgm:prSet/>
      <dgm:spPr/>
      <dgm:t>
        <a:bodyPr/>
        <a:lstStyle/>
        <a:p>
          <a:endParaRPr lang="ru-RU"/>
        </a:p>
      </dgm:t>
    </dgm:pt>
    <dgm:pt modelId="{ECBBAD24-B95C-4ACB-A18A-88F227930F18}" type="sibTrans" cxnId="{0DFF901F-7399-4401-8A35-BC8B3384C040}">
      <dgm:prSet/>
      <dgm:spPr/>
      <dgm:t>
        <a:bodyPr/>
        <a:lstStyle/>
        <a:p>
          <a:endParaRPr lang="ru-RU"/>
        </a:p>
      </dgm:t>
    </dgm:pt>
    <dgm:pt modelId="{C29ECA86-CAAE-4E94-A83D-BD8ACDF82E53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Подготовка документов, настройка дистанционно-банковского обслуживания. Консультирование клиентов по системе дистанционно-банковского обслуживания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454DFB-74EA-4346-B6D9-55E94321CABA}" type="parTrans" cxnId="{66AB7B2E-DF9B-4788-A897-C9E00C700173}">
      <dgm:prSet/>
      <dgm:spPr/>
      <dgm:t>
        <a:bodyPr/>
        <a:lstStyle/>
        <a:p>
          <a:endParaRPr lang="ru-RU"/>
        </a:p>
      </dgm:t>
    </dgm:pt>
    <dgm:pt modelId="{D0AE9C76-9D59-48DF-B818-321F6AB5C43D}" type="sibTrans" cxnId="{66AB7B2E-DF9B-4788-A897-C9E00C700173}">
      <dgm:prSet/>
      <dgm:spPr/>
      <dgm:t>
        <a:bodyPr/>
        <a:lstStyle/>
        <a:p>
          <a:endParaRPr lang="ru-RU"/>
        </a:p>
      </dgm:t>
    </dgm:pt>
    <dgm:pt modelId="{B37954DC-DCFB-4CDE-9531-15857485098A}" type="pres">
      <dgm:prSet presAssocID="{5BD9F64F-9270-4279-B7EC-4BFE61092597}" presName="linear" presStyleCnt="0">
        <dgm:presLayoutVars>
          <dgm:animLvl val="lvl"/>
          <dgm:resizeHandles val="exact"/>
        </dgm:presLayoutVars>
      </dgm:prSet>
      <dgm:spPr/>
    </dgm:pt>
    <dgm:pt modelId="{B6753644-8F4E-4976-96FA-5968A04F7855}" type="pres">
      <dgm:prSet presAssocID="{2A6C919B-0BCA-4D7A-9B41-CD4CE62F375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74A2693-4CA4-4571-A62B-266986F96D0F}" type="pres">
      <dgm:prSet presAssocID="{2A6C919B-0BCA-4D7A-9B41-CD4CE62F3756}" presName="childText" presStyleLbl="revTx" presStyleIdx="0" presStyleCnt="4">
        <dgm:presLayoutVars>
          <dgm:bulletEnabled val="1"/>
        </dgm:presLayoutVars>
      </dgm:prSet>
      <dgm:spPr/>
    </dgm:pt>
    <dgm:pt modelId="{CA32810B-E5B4-4E5B-8929-2BAE376A1D92}" type="pres">
      <dgm:prSet presAssocID="{481AF582-8729-47E5-BC3B-BFB728BAF60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AA89E79-6D4A-4288-95FF-9978BD82292E}" type="pres">
      <dgm:prSet presAssocID="{481AF582-8729-47E5-BC3B-BFB728BAF608}" presName="childText" presStyleLbl="revTx" presStyleIdx="1" presStyleCnt="4">
        <dgm:presLayoutVars>
          <dgm:bulletEnabled val="1"/>
        </dgm:presLayoutVars>
      </dgm:prSet>
      <dgm:spPr/>
    </dgm:pt>
    <dgm:pt modelId="{25CA443F-2823-4D8E-B0AE-400D5CDEFA72}" type="pres">
      <dgm:prSet presAssocID="{9CE9B6B5-0436-4E89-8B43-5CADD1CF312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B1547FA-C04C-474E-9FB0-0A79FBC820D4}" type="pres">
      <dgm:prSet presAssocID="{9CE9B6B5-0436-4E89-8B43-5CADD1CF3128}" presName="childText" presStyleLbl="revTx" presStyleIdx="2" presStyleCnt="4">
        <dgm:presLayoutVars>
          <dgm:bulletEnabled val="1"/>
        </dgm:presLayoutVars>
      </dgm:prSet>
      <dgm:spPr/>
    </dgm:pt>
    <dgm:pt modelId="{7AA92D62-62EE-4459-9789-FF333ED3B2E5}" type="pres">
      <dgm:prSet presAssocID="{B99D341D-2DFF-4E28-8DCF-50E43D3FF6F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15D3961-B733-49E0-B1EF-E7A4F9590432}" type="pres">
      <dgm:prSet presAssocID="{B99D341D-2DFF-4E28-8DCF-50E43D3FF6FC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FAE3501-3DED-4C66-ACE7-D4D09825CF4F}" type="presOf" srcId="{C43E7C02-B410-4E85-B3F2-3D426B1B484C}" destId="{474A2693-4CA4-4571-A62B-266986F96D0F}" srcOrd="0" destOrd="0" presId="urn:microsoft.com/office/officeart/2005/8/layout/vList2"/>
    <dgm:cxn modelId="{B1395F10-4BF5-44B6-84FF-85CD37377CFA}" type="presOf" srcId="{9CE9B6B5-0436-4E89-8B43-5CADD1CF3128}" destId="{25CA443F-2823-4D8E-B0AE-400D5CDEFA72}" srcOrd="0" destOrd="0" presId="urn:microsoft.com/office/officeart/2005/8/layout/vList2"/>
    <dgm:cxn modelId="{5FE6BF16-F224-4EDD-92B2-05CAACE4DE8C}" type="presOf" srcId="{B99D341D-2DFF-4E28-8DCF-50E43D3FF6FC}" destId="{7AA92D62-62EE-4459-9789-FF333ED3B2E5}" srcOrd="0" destOrd="0" presId="urn:microsoft.com/office/officeart/2005/8/layout/vList2"/>
    <dgm:cxn modelId="{254C0E17-3113-4328-A075-B0226D6F5ECE}" type="presOf" srcId="{FFD81119-4575-42A7-8EC4-0EFF3FF280F1}" destId="{115D3961-B733-49E0-B1EF-E7A4F9590432}" srcOrd="0" destOrd="0" presId="urn:microsoft.com/office/officeart/2005/8/layout/vList2"/>
    <dgm:cxn modelId="{ACE6B11B-BB22-4813-85C6-E9C3FB068DF0}" type="presOf" srcId="{FD79B231-A374-4E42-939B-0EDFA2398588}" destId="{DAA89E79-6D4A-4288-95FF-9978BD82292E}" srcOrd="0" destOrd="0" presId="urn:microsoft.com/office/officeart/2005/8/layout/vList2"/>
    <dgm:cxn modelId="{0DFF901F-7399-4401-8A35-BC8B3384C040}" srcId="{B99D341D-2DFF-4E28-8DCF-50E43D3FF6FC}" destId="{265D7560-A317-4FF5-8179-33CC4C89B54E}" srcOrd="5" destOrd="0" parTransId="{39FB442B-250B-465A-A693-979B83EACA1A}" sibTransId="{ECBBAD24-B95C-4ACB-A18A-88F227930F18}"/>
    <dgm:cxn modelId="{8BA56D27-E3DC-4C48-AF29-94D483B51BAC}" type="presOf" srcId="{D5ABEBF3-527C-409C-9A88-196537757EF7}" destId="{115D3961-B733-49E0-B1EF-E7A4F9590432}" srcOrd="0" destOrd="4" presId="urn:microsoft.com/office/officeart/2005/8/layout/vList2"/>
    <dgm:cxn modelId="{66AB7B2E-DF9B-4788-A897-C9E00C700173}" srcId="{B99D341D-2DFF-4E28-8DCF-50E43D3FF6FC}" destId="{C29ECA86-CAAE-4E94-A83D-BD8ACDF82E53}" srcOrd="6" destOrd="0" parTransId="{B3454DFB-74EA-4346-B6D9-55E94321CABA}" sibTransId="{D0AE9C76-9D59-48DF-B818-321F6AB5C43D}"/>
    <dgm:cxn modelId="{5F4E5638-0B45-4CD5-9E0E-DE2058644BEE}" srcId="{481AF582-8729-47E5-BC3B-BFB728BAF608}" destId="{FD79B231-A374-4E42-939B-0EDFA2398588}" srcOrd="0" destOrd="0" parTransId="{BAB619E4-270A-4B39-8829-4B9FC6884191}" sibTransId="{BF28F8D2-E7B4-479F-8B1E-35219A298AFD}"/>
    <dgm:cxn modelId="{F5AAAE5B-531D-4627-8574-D9E0A9BF3F54}" type="presOf" srcId="{C29ECA86-CAAE-4E94-A83D-BD8ACDF82E53}" destId="{115D3961-B733-49E0-B1EF-E7A4F9590432}" srcOrd="0" destOrd="6" presId="urn:microsoft.com/office/officeart/2005/8/layout/vList2"/>
    <dgm:cxn modelId="{218D415C-1F08-4A17-9E44-17F4A7A66428}" srcId="{B99D341D-2DFF-4E28-8DCF-50E43D3FF6FC}" destId="{D5ABEBF3-527C-409C-9A88-196537757EF7}" srcOrd="4" destOrd="0" parTransId="{3FAC6B2C-40AE-4DBF-BEFB-61F854537B9D}" sibTransId="{847A20A2-44F4-4622-8110-A3E62DB1A716}"/>
    <dgm:cxn modelId="{1B936A5F-1142-4F89-A744-DCD8101A534C}" type="presOf" srcId="{2A6C919B-0BCA-4D7A-9B41-CD4CE62F3756}" destId="{B6753644-8F4E-4976-96FA-5968A04F7855}" srcOrd="0" destOrd="0" presId="urn:microsoft.com/office/officeart/2005/8/layout/vList2"/>
    <dgm:cxn modelId="{4585BA63-0084-47F3-9541-2DADA5BFCAA5}" type="presOf" srcId="{56AB53F3-CA35-4486-BE35-91F50681B19D}" destId="{115D3961-B733-49E0-B1EF-E7A4F9590432}" srcOrd="0" destOrd="1" presId="urn:microsoft.com/office/officeart/2005/8/layout/vList2"/>
    <dgm:cxn modelId="{16BFE943-B8EA-49B0-A26D-95E90A2E1F5D}" srcId="{5BD9F64F-9270-4279-B7EC-4BFE61092597}" destId="{481AF582-8729-47E5-BC3B-BFB728BAF608}" srcOrd="1" destOrd="0" parTransId="{E107637C-7895-4C24-A6D0-251ADC7C0042}" sibTransId="{54556810-A40F-447B-8649-1E26AAE515C2}"/>
    <dgm:cxn modelId="{FD30E269-FC72-4228-BD0D-018CD91C9526}" type="presOf" srcId="{6FF88FD7-19D6-4E45-8487-0C8CD4192617}" destId="{115D3961-B733-49E0-B1EF-E7A4F9590432}" srcOrd="0" destOrd="2" presId="urn:microsoft.com/office/officeart/2005/8/layout/vList2"/>
    <dgm:cxn modelId="{C7972853-8A52-415A-B4D2-BBED21B64E76}" srcId="{5BD9F64F-9270-4279-B7EC-4BFE61092597}" destId="{B99D341D-2DFF-4E28-8DCF-50E43D3FF6FC}" srcOrd="3" destOrd="0" parTransId="{3BE18524-BC0F-4B53-9DC9-825D72A66606}" sibTransId="{B8F65653-79AE-47D2-813A-212C578E67BE}"/>
    <dgm:cxn modelId="{E2D51B77-E133-468F-AE5A-40BA7A365285}" srcId="{B99D341D-2DFF-4E28-8DCF-50E43D3FF6FC}" destId="{56AB53F3-CA35-4486-BE35-91F50681B19D}" srcOrd="1" destOrd="0" parTransId="{D00545E7-0C5D-4E37-B1B3-518C52D949A1}" sibTransId="{2FA8814C-E5A6-49C6-B104-122B1F5C1F28}"/>
    <dgm:cxn modelId="{E36BAB5A-5EFD-43DE-A6F6-49FE0624D5AC}" srcId="{B99D341D-2DFF-4E28-8DCF-50E43D3FF6FC}" destId="{FFD81119-4575-42A7-8EC4-0EFF3FF280F1}" srcOrd="0" destOrd="0" parTransId="{5B18673E-60A6-4D8A-9058-34044D26FBE3}" sibTransId="{753FBD71-2FD4-447E-82D7-BE6338FF9784}"/>
    <dgm:cxn modelId="{527A7C81-32B9-435B-867D-8DFDB39DBE26}" srcId="{5BD9F64F-9270-4279-B7EC-4BFE61092597}" destId="{9CE9B6B5-0436-4E89-8B43-5CADD1CF3128}" srcOrd="2" destOrd="0" parTransId="{841DC24E-7283-4205-B4EB-9B27CF86327F}" sibTransId="{AB132B42-A46E-410F-9AFE-28BB77D7A397}"/>
    <dgm:cxn modelId="{4F3BF982-1537-44AB-B6E4-7E836F8AF524}" srcId="{5BD9F64F-9270-4279-B7EC-4BFE61092597}" destId="{2A6C919B-0BCA-4D7A-9B41-CD4CE62F3756}" srcOrd="0" destOrd="0" parTransId="{2F898B85-1214-4922-BD4D-D30DD43C437C}" sibTransId="{6E811531-DC33-4B3A-BB87-FAF04B30DE2B}"/>
    <dgm:cxn modelId="{E40F8C8F-9BAA-465D-BBB8-DBEB62F13262}" type="presOf" srcId="{D973CEC0-5164-40BE-9A77-8390831CD707}" destId="{1B1547FA-C04C-474E-9FB0-0A79FBC820D4}" srcOrd="0" destOrd="0" presId="urn:microsoft.com/office/officeart/2005/8/layout/vList2"/>
    <dgm:cxn modelId="{E5E75595-337A-47F4-9E7B-F835F3D7A51D}" srcId="{B99D341D-2DFF-4E28-8DCF-50E43D3FF6FC}" destId="{2996141E-456F-42A3-9109-18165FCDC924}" srcOrd="3" destOrd="0" parTransId="{54F6F3D8-680A-44A5-A0E1-E54790A13B05}" sibTransId="{48940268-F26A-428D-B470-28C899F32882}"/>
    <dgm:cxn modelId="{036C5197-FF07-403C-877F-ADA876657ACF}" type="presOf" srcId="{265D7560-A317-4FF5-8179-33CC4C89B54E}" destId="{115D3961-B733-49E0-B1EF-E7A4F9590432}" srcOrd="0" destOrd="5" presId="urn:microsoft.com/office/officeart/2005/8/layout/vList2"/>
    <dgm:cxn modelId="{E1551299-0106-4FF3-BFA9-CC3FA2B551B3}" srcId="{2A6C919B-0BCA-4D7A-9B41-CD4CE62F3756}" destId="{C43E7C02-B410-4E85-B3F2-3D426B1B484C}" srcOrd="0" destOrd="0" parTransId="{FA1466E5-A374-4545-AC3B-F2D61C982585}" sibTransId="{064D06B0-D82A-4B90-B979-40C248E2D00F}"/>
    <dgm:cxn modelId="{5908ABB3-46BC-44D1-B823-1BFB1AF90D33}" type="presOf" srcId="{5BD9F64F-9270-4279-B7EC-4BFE61092597}" destId="{B37954DC-DCFB-4CDE-9531-15857485098A}" srcOrd="0" destOrd="0" presId="urn:microsoft.com/office/officeart/2005/8/layout/vList2"/>
    <dgm:cxn modelId="{69CA54CA-FEE1-4D2F-A079-102917696C9A}" type="presOf" srcId="{481AF582-8729-47E5-BC3B-BFB728BAF608}" destId="{CA32810B-E5B4-4E5B-8929-2BAE376A1D92}" srcOrd="0" destOrd="0" presId="urn:microsoft.com/office/officeart/2005/8/layout/vList2"/>
    <dgm:cxn modelId="{4360E6E4-B01E-4F8D-88FD-7AB146E62823}" type="presOf" srcId="{2996141E-456F-42A3-9109-18165FCDC924}" destId="{115D3961-B733-49E0-B1EF-E7A4F9590432}" srcOrd="0" destOrd="3" presId="urn:microsoft.com/office/officeart/2005/8/layout/vList2"/>
    <dgm:cxn modelId="{EE0A9BEE-83B8-4701-8F06-90115EF987C6}" srcId="{9CE9B6B5-0436-4E89-8B43-5CADD1CF3128}" destId="{D973CEC0-5164-40BE-9A77-8390831CD707}" srcOrd="0" destOrd="0" parTransId="{F1ADC0BD-A0D3-499C-A87C-88035DC2AC98}" sibTransId="{C0A0DB6B-B24D-4DD7-8024-48F5E1DCC822}"/>
    <dgm:cxn modelId="{5B6308F5-71D8-4A40-A7AB-F2CA279ED241}" srcId="{B99D341D-2DFF-4E28-8DCF-50E43D3FF6FC}" destId="{6FF88FD7-19D6-4E45-8487-0C8CD4192617}" srcOrd="2" destOrd="0" parTransId="{5EED4700-7A4A-41F9-B282-68FCDBC40397}" sibTransId="{269DB674-A10F-47A2-B611-9B900510E9BD}"/>
    <dgm:cxn modelId="{E0772DF6-9DB5-4A66-92F3-FB0785551B88}" type="presParOf" srcId="{B37954DC-DCFB-4CDE-9531-15857485098A}" destId="{B6753644-8F4E-4976-96FA-5968A04F7855}" srcOrd="0" destOrd="0" presId="urn:microsoft.com/office/officeart/2005/8/layout/vList2"/>
    <dgm:cxn modelId="{F7CD19BB-590E-4D9C-8C6F-30CA52415E01}" type="presParOf" srcId="{B37954DC-DCFB-4CDE-9531-15857485098A}" destId="{474A2693-4CA4-4571-A62B-266986F96D0F}" srcOrd="1" destOrd="0" presId="urn:microsoft.com/office/officeart/2005/8/layout/vList2"/>
    <dgm:cxn modelId="{5BA2CD47-4B82-426A-BC7A-54518FFA9A63}" type="presParOf" srcId="{B37954DC-DCFB-4CDE-9531-15857485098A}" destId="{CA32810B-E5B4-4E5B-8929-2BAE376A1D92}" srcOrd="2" destOrd="0" presId="urn:microsoft.com/office/officeart/2005/8/layout/vList2"/>
    <dgm:cxn modelId="{BD2009A7-E505-4D4C-A95A-17C656D3B1D6}" type="presParOf" srcId="{B37954DC-DCFB-4CDE-9531-15857485098A}" destId="{DAA89E79-6D4A-4288-95FF-9978BD82292E}" srcOrd="3" destOrd="0" presId="urn:microsoft.com/office/officeart/2005/8/layout/vList2"/>
    <dgm:cxn modelId="{94154379-CD72-46ED-8408-21D5F2852230}" type="presParOf" srcId="{B37954DC-DCFB-4CDE-9531-15857485098A}" destId="{25CA443F-2823-4D8E-B0AE-400D5CDEFA72}" srcOrd="4" destOrd="0" presId="urn:microsoft.com/office/officeart/2005/8/layout/vList2"/>
    <dgm:cxn modelId="{F6491649-CDDD-4EA1-8593-B6F666E86541}" type="presParOf" srcId="{B37954DC-DCFB-4CDE-9531-15857485098A}" destId="{1B1547FA-C04C-474E-9FB0-0A79FBC820D4}" srcOrd="5" destOrd="0" presId="urn:microsoft.com/office/officeart/2005/8/layout/vList2"/>
    <dgm:cxn modelId="{20C99F77-574B-4D4C-BA0D-FEBD7A0E244F}" type="presParOf" srcId="{B37954DC-DCFB-4CDE-9531-15857485098A}" destId="{7AA92D62-62EE-4459-9789-FF333ED3B2E5}" srcOrd="6" destOrd="0" presId="urn:microsoft.com/office/officeart/2005/8/layout/vList2"/>
    <dgm:cxn modelId="{64D2F11B-966B-4E88-A71D-D1153AF184E9}" type="presParOf" srcId="{B37954DC-DCFB-4CDE-9531-15857485098A}" destId="{115D3961-B733-49E0-B1EF-E7A4F959043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D9F64F-9270-4279-B7EC-4BFE6109259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2A6C919B-0BCA-4D7A-9B41-CD4CE62F3756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Подразделение</a:t>
          </a:r>
        </a:p>
      </dgm:t>
    </dgm:pt>
    <dgm:pt modelId="{2F898B85-1214-4922-BD4D-D30DD43C437C}" type="parTrans" cxnId="{4F3BF982-1537-44AB-B6E4-7E836F8AF524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811531-DC33-4B3A-BB87-FAF04B30DE2B}" type="sibTrans" cxnId="{4F3BF982-1537-44AB-B6E4-7E836F8AF524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3E7C02-B410-4E85-B3F2-3D426B1B484C}">
      <dgm:prSet phldrT="[Текст]"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Отдел логистики</a:t>
          </a:r>
        </a:p>
      </dgm:t>
    </dgm:pt>
    <dgm:pt modelId="{FA1466E5-A374-4545-AC3B-F2D61C982585}" type="parTrans" cxnId="{E1551299-0106-4FF3-BFA9-CC3FA2B551B3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4D06B0-D82A-4B90-B979-40C248E2D00F}" type="sibTrans" cxnId="{E1551299-0106-4FF3-BFA9-CC3FA2B551B3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1AF582-8729-47E5-BC3B-BFB728BAF608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Должность</a:t>
          </a:r>
        </a:p>
      </dgm:t>
    </dgm:pt>
    <dgm:pt modelId="{E107637C-7895-4C24-A6D0-251ADC7C0042}" type="parTrans" cxnId="{16BFE943-B8EA-49B0-A26D-95E90A2E1F5D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556810-A40F-447B-8649-1E26AAE515C2}" type="sibTrans" cxnId="{16BFE943-B8EA-49B0-A26D-95E90A2E1F5D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79B231-A374-4E42-939B-0EDFA2398588}">
      <dgm:prSet phldrT="[Текст]"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Аналитик</a:t>
          </a:r>
        </a:p>
      </dgm:t>
    </dgm:pt>
    <dgm:pt modelId="{BAB619E4-270A-4B39-8829-4B9FC6884191}" type="parTrans" cxnId="{5F4E5638-0B45-4CD5-9E0E-DE2058644BEE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28F8D2-E7B4-479F-8B1E-35219A298AFD}" type="sibTrans" cxnId="{5F4E5638-0B45-4CD5-9E0E-DE2058644BEE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E9B6B5-0436-4E89-8B43-5CADD1CF3128}">
      <dgm:prSet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Системы/процессы</a:t>
          </a:r>
        </a:p>
      </dgm:t>
    </dgm:pt>
    <dgm:pt modelId="{841DC24E-7283-4205-B4EB-9B27CF86327F}" type="parTrans" cxnId="{527A7C81-32B9-435B-867D-8DFDB39DBE2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132B42-A46E-410F-9AFE-28BB77D7A397}" type="sibTrans" cxnId="{527A7C81-32B9-435B-867D-8DFDB39DBE2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73CEC0-5164-40BE-9A77-8390831CD707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 11, </a:t>
          </a:r>
          <a:r>
            <a:rPr lang="ru-RU" dirty="0" err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Битрикс</a:t>
          </a:r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Excel, Word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ADC0BD-A0D3-499C-A87C-88035DC2AC98}" type="parTrans" cxnId="{EE0A9BEE-83B8-4701-8F06-90115EF987C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A0DB6B-B24D-4DD7-8024-48F5E1DCC822}" type="sibTrans" cxnId="{EE0A9BEE-83B8-4701-8F06-90115EF987C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9D341D-2DFF-4E28-8DCF-50E43D3FF6FC}">
      <dgm:prSet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Основной функционал</a:t>
          </a:r>
        </a:p>
      </dgm:t>
    </dgm:pt>
    <dgm:pt modelId="{3BE18524-BC0F-4B53-9DC9-825D72A66606}" type="parTrans" cxnId="{C7972853-8A52-415A-B4D2-BBED21B64E7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F65653-79AE-47D2-813A-212C578E67BE}" type="sibTrans" cxnId="{C7972853-8A52-415A-B4D2-BBED21B64E7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D81119-4575-42A7-8EC4-0EFF3FF280F1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Ценообразование для сетей, индивидуальные заказы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18673E-60A6-4D8A-9058-34044D26FBE3}" type="parTrans" cxnId="{E36BAB5A-5EFD-43DE-A6F6-49FE0624D5AC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3FBD71-2FD4-447E-82D7-BE6338FF9784}" type="sibTrans" cxnId="{E36BAB5A-5EFD-43DE-A6F6-49FE0624D5AC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079E67-FD8E-4EF5-A609-8C643C8A32EB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F358A8-2541-4FC7-AFDD-FE7FBC42EE18}" type="parTrans" cxnId="{535BD27A-3FB4-459E-82A6-3CBF1F546DEF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5AAED1-B445-4525-96C9-C2B51E3116B3}" type="sibTrans" cxnId="{535BD27A-3FB4-459E-82A6-3CBF1F546DEF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277122-BF3A-46E5-8120-A92CE20EE5FB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Планирование закупок для китайских, российских поставщиков</a:t>
          </a:r>
        </a:p>
      </dgm:t>
    </dgm:pt>
    <dgm:pt modelId="{6AE6ED27-59B6-4AE5-A1D2-35EBA911D1EA}" type="parTrans" cxnId="{E51CA283-9EE3-4C48-AB50-C3741789DB2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F0908B-DD69-4314-95AB-26817C424078}" type="sibTrans" cxnId="{E51CA283-9EE3-4C48-AB50-C3741789DB2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436BA1-1B61-4FDF-90C3-C209C94D0D8C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Анализ работы клиентских менеджеров</a:t>
          </a:r>
        </a:p>
      </dgm:t>
    </dgm:pt>
    <dgm:pt modelId="{7F991ECB-EFA7-4F58-A01D-4FD604692A4C}" type="parTrans" cxnId="{0DBD2A6F-5EFD-43B6-8002-83B15A84D70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6E6814-1713-4672-AF6A-93FE4BFE0A00}" type="sibTrans" cxnId="{0DBD2A6F-5EFD-43B6-8002-83B15A84D70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67BFF1-A15D-4443-A270-A62DFD41A51C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Анализ продаж товаров</a:t>
          </a:r>
        </a:p>
      </dgm:t>
    </dgm:pt>
    <dgm:pt modelId="{7E913CDB-98D7-4B09-96A1-7BDA40EE10DD}" type="parTrans" cxnId="{A80FF43A-A8CA-496C-810F-F56A8C5C967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DD51D5-4919-40EC-B11B-4210EC87F544}" type="sibTrans" cxnId="{A80FF43A-A8CA-496C-810F-F56A8C5C967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017B59-8980-4A23-95BB-70D47DB62BB1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Участие в разработке новых товаров</a:t>
          </a:r>
        </a:p>
      </dgm:t>
    </dgm:pt>
    <dgm:pt modelId="{009CAE4F-408E-4BAF-961A-A7DDF9B5D618}" type="parTrans" cxnId="{C7BD4D1C-6B8F-4D5B-B78B-91AFE6CFBC12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95F5B2-1252-44EF-9C2E-E3E5B3E8DCAF}" type="sibTrans" cxnId="{C7BD4D1C-6B8F-4D5B-B78B-91AFE6CFBC12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66E369-BA1B-485A-A6E7-029A90E7D5EF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Анализ торгового ассортимента</a:t>
          </a:r>
        </a:p>
      </dgm:t>
    </dgm:pt>
    <dgm:pt modelId="{ADFF14C4-9D81-4082-AF8F-404549C3A6AF}" type="parTrans" cxnId="{A428A974-B4D3-4AFC-997F-26F743A79810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18716C-A533-4954-9CA8-246116B13648}" type="sibTrans" cxnId="{A428A974-B4D3-4AFC-997F-26F743A79810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7954DC-DCFB-4CDE-9531-15857485098A}" type="pres">
      <dgm:prSet presAssocID="{5BD9F64F-9270-4279-B7EC-4BFE61092597}" presName="linear" presStyleCnt="0">
        <dgm:presLayoutVars>
          <dgm:animLvl val="lvl"/>
          <dgm:resizeHandles val="exact"/>
        </dgm:presLayoutVars>
      </dgm:prSet>
      <dgm:spPr/>
    </dgm:pt>
    <dgm:pt modelId="{B6753644-8F4E-4976-96FA-5968A04F7855}" type="pres">
      <dgm:prSet presAssocID="{2A6C919B-0BCA-4D7A-9B41-CD4CE62F375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74A2693-4CA4-4571-A62B-266986F96D0F}" type="pres">
      <dgm:prSet presAssocID="{2A6C919B-0BCA-4D7A-9B41-CD4CE62F3756}" presName="childText" presStyleLbl="revTx" presStyleIdx="0" presStyleCnt="4">
        <dgm:presLayoutVars>
          <dgm:bulletEnabled val="1"/>
        </dgm:presLayoutVars>
      </dgm:prSet>
      <dgm:spPr/>
    </dgm:pt>
    <dgm:pt modelId="{CA32810B-E5B4-4E5B-8929-2BAE376A1D92}" type="pres">
      <dgm:prSet presAssocID="{481AF582-8729-47E5-BC3B-BFB728BAF60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AA89E79-6D4A-4288-95FF-9978BD82292E}" type="pres">
      <dgm:prSet presAssocID="{481AF582-8729-47E5-BC3B-BFB728BAF608}" presName="childText" presStyleLbl="revTx" presStyleIdx="1" presStyleCnt="4">
        <dgm:presLayoutVars>
          <dgm:bulletEnabled val="1"/>
        </dgm:presLayoutVars>
      </dgm:prSet>
      <dgm:spPr/>
    </dgm:pt>
    <dgm:pt modelId="{25CA443F-2823-4D8E-B0AE-400D5CDEFA72}" type="pres">
      <dgm:prSet presAssocID="{9CE9B6B5-0436-4E89-8B43-5CADD1CF312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B1547FA-C04C-474E-9FB0-0A79FBC820D4}" type="pres">
      <dgm:prSet presAssocID="{9CE9B6B5-0436-4E89-8B43-5CADD1CF3128}" presName="childText" presStyleLbl="revTx" presStyleIdx="2" presStyleCnt="4">
        <dgm:presLayoutVars>
          <dgm:bulletEnabled val="1"/>
        </dgm:presLayoutVars>
      </dgm:prSet>
      <dgm:spPr/>
    </dgm:pt>
    <dgm:pt modelId="{7AA92D62-62EE-4459-9789-FF333ED3B2E5}" type="pres">
      <dgm:prSet presAssocID="{B99D341D-2DFF-4E28-8DCF-50E43D3FF6F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15D3961-B733-49E0-B1EF-E7A4F9590432}" type="pres">
      <dgm:prSet presAssocID="{B99D341D-2DFF-4E28-8DCF-50E43D3FF6FC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FAE3501-3DED-4C66-ACE7-D4D09825CF4F}" type="presOf" srcId="{C43E7C02-B410-4E85-B3F2-3D426B1B484C}" destId="{474A2693-4CA4-4571-A62B-266986F96D0F}" srcOrd="0" destOrd="0" presId="urn:microsoft.com/office/officeart/2005/8/layout/vList2"/>
    <dgm:cxn modelId="{80D2DF08-E389-4F14-9961-4C13C40C5F5F}" type="presOf" srcId="{FF079E67-FD8E-4EF5-A609-8C643C8A32EB}" destId="{115D3961-B733-49E0-B1EF-E7A4F9590432}" srcOrd="0" destOrd="6" presId="urn:microsoft.com/office/officeart/2005/8/layout/vList2"/>
    <dgm:cxn modelId="{CF51D00A-3CC2-40D3-8607-273E8DBB6A1C}" type="presOf" srcId="{4F66E369-BA1B-485A-A6E7-029A90E7D5EF}" destId="{115D3961-B733-49E0-B1EF-E7A4F9590432}" srcOrd="0" destOrd="5" presId="urn:microsoft.com/office/officeart/2005/8/layout/vList2"/>
    <dgm:cxn modelId="{B1395F10-4BF5-44B6-84FF-85CD37377CFA}" type="presOf" srcId="{9CE9B6B5-0436-4E89-8B43-5CADD1CF3128}" destId="{25CA443F-2823-4D8E-B0AE-400D5CDEFA72}" srcOrd="0" destOrd="0" presId="urn:microsoft.com/office/officeart/2005/8/layout/vList2"/>
    <dgm:cxn modelId="{5FE6BF16-F224-4EDD-92B2-05CAACE4DE8C}" type="presOf" srcId="{B99D341D-2DFF-4E28-8DCF-50E43D3FF6FC}" destId="{7AA92D62-62EE-4459-9789-FF333ED3B2E5}" srcOrd="0" destOrd="0" presId="urn:microsoft.com/office/officeart/2005/8/layout/vList2"/>
    <dgm:cxn modelId="{254C0E17-3113-4328-A075-B0226D6F5ECE}" type="presOf" srcId="{FFD81119-4575-42A7-8EC4-0EFF3FF280F1}" destId="{115D3961-B733-49E0-B1EF-E7A4F9590432}" srcOrd="0" destOrd="0" presId="urn:microsoft.com/office/officeart/2005/8/layout/vList2"/>
    <dgm:cxn modelId="{C7A1F817-A3A2-4886-8180-151C0850A57F}" type="presOf" srcId="{3B277122-BF3A-46E5-8120-A92CE20EE5FB}" destId="{115D3961-B733-49E0-B1EF-E7A4F9590432}" srcOrd="0" destOrd="1" presId="urn:microsoft.com/office/officeart/2005/8/layout/vList2"/>
    <dgm:cxn modelId="{ACE6B11B-BB22-4813-85C6-E9C3FB068DF0}" type="presOf" srcId="{FD79B231-A374-4E42-939B-0EDFA2398588}" destId="{DAA89E79-6D4A-4288-95FF-9978BD82292E}" srcOrd="0" destOrd="0" presId="urn:microsoft.com/office/officeart/2005/8/layout/vList2"/>
    <dgm:cxn modelId="{C7BD4D1C-6B8F-4D5B-B78B-91AFE6CFBC12}" srcId="{B99D341D-2DFF-4E28-8DCF-50E43D3FF6FC}" destId="{1B017B59-8980-4A23-95BB-70D47DB62BB1}" srcOrd="4" destOrd="0" parTransId="{009CAE4F-408E-4BAF-961A-A7DDF9B5D618}" sibTransId="{5695F5B2-1252-44EF-9C2E-E3E5B3E8DCAF}"/>
    <dgm:cxn modelId="{5F4E5638-0B45-4CD5-9E0E-DE2058644BEE}" srcId="{481AF582-8729-47E5-BC3B-BFB728BAF608}" destId="{FD79B231-A374-4E42-939B-0EDFA2398588}" srcOrd="0" destOrd="0" parTransId="{BAB619E4-270A-4B39-8829-4B9FC6884191}" sibTransId="{BF28F8D2-E7B4-479F-8B1E-35219A298AFD}"/>
    <dgm:cxn modelId="{A80FF43A-A8CA-496C-810F-F56A8C5C9677}" srcId="{B99D341D-2DFF-4E28-8DCF-50E43D3FF6FC}" destId="{AD67BFF1-A15D-4443-A270-A62DFD41A51C}" srcOrd="3" destOrd="0" parTransId="{7E913CDB-98D7-4B09-96A1-7BDA40EE10DD}" sibTransId="{DEDD51D5-4919-40EC-B11B-4210EC87F544}"/>
    <dgm:cxn modelId="{1B936A5F-1142-4F89-A744-DCD8101A534C}" type="presOf" srcId="{2A6C919B-0BCA-4D7A-9B41-CD4CE62F3756}" destId="{B6753644-8F4E-4976-96FA-5968A04F7855}" srcOrd="0" destOrd="0" presId="urn:microsoft.com/office/officeart/2005/8/layout/vList2"/>
    <dgm:cxn modelId="{16BFE943-B8EA-49B0-A26D-95E90A2E1F5D}" srcId="{5BD9F64F-9270-4279-B7EC-4BFE61092597}" destId="{481AF582-8729-47E5-BC3B-BFB728BAF608}" srcOrd="1" destOrd="0" parTransId="{E107637C-7895-4C24-A6D0-251ADC7C0042}" sibTransId="{54556810-A40F-447B-8649-1E26AAE515C2}"/>
    <dgm:cxn modelId="{0DBD2A6F-5EFD-43B6-8002-83B15A84D706}" srcId="{B99D341D-2DFF-4E28-8DCF-50E43D3FF6FC}" destId="{5F436BA1-1B61-4FDF-90C3-C209C94D0D8C}" srcOrd="2" destOrd="0" parTransId="{7F991ECB-EFA7-4F58-A01D-4FD604692A4C}" sibTransId="{C66E6814-1713-4672-AF6A-93FE4BFE0A00}"/>
    <dgm:cxn modelId="{C7972853-8A52-415A-B4D2-BBED21B64E76}" srcId="{5BD9F64F-9270-4279-B7EC-4BFE61092597}" destId="{B99D341D-2DFF-4E28-8DCF-50E43D3FF6FC}" srcOrd="3" destOrd="0" parTransId="{3BE18524-BC0F-4B53-9DC9-825D72A66606}" sibTransId="{B8F65653-79AE-47D2-813A-212C578E67BE}"/>
    <dgm:cxn modelId="{A428A974-B4D3-4AFC-997F-26F743A79810}" srcId="{B99D341D-2DFF-4E28-8DCF-50E43D3FF6FC}" destId="{4F66E369-BA1B-485A-A6E7-029A90E7D5EF}" srcOrd="5" destOrd="0" parTransId="{ADFF14C4-9D81-4082-AF8F-404549C3A6AF}" sibTransId="{B518716C-A533-4954-9CA8-246116B13648}"/>
    <dgm:cxn modelId="{E36BAB5A-5EFD-43DE-A6F6-49FE0624D5AC}" srcId="{B99D341D-2DFF-4E28-8DCF-50E43D3FF6FC}" destId="{FFD81119-4575-42A7-8EC4-0EFF3FF280F1}" srcOrd="0" destOrd="0" parTransId="{5B18673E-60A6-4D8A-9058-34044D26FBE3}" sibTransId="{753FBD71-2FD4-447E-82D7-BE6338FF9784}"/>
    <dgm:cxn modelId="{535BD27A-3FB4-459E-82A6-3CBF1F546DEF}" srcId="{B99D341D-2DFF-4E28-8DCF-50E43D3FF6FC}" destId="{FF079E67-FD8E-4EF5-A609-8C643C8A32EB}" srcOrd="6" destOrd="0" parTransId="{07F358A8-2541-4FC7-AFDD-FE7FBC42EE18}" sibTransId="{F25AAED1-B445-4525-96C9-C2B51E3116B3}"/>
    <dgm:cxn modelId="{527A7C81-32B9-435B-867D-8DFDB39DBE26}" srcId="{5BD9F64F-9270-4279-B7EC-4BFE61092597}" destId="{9CE9B6B5-0436-4E89-8B43-5CADD1CF3128}" srcOrd="2" destOrd="0" parTransId="{841DC24E-7283-4205-B4EB-9B27CF86327F}" sibTransId="{AB132B42-A46E-410F-9AFE-28BB77D7A397}"/>
    <dgm:cxn modelId="{4F3BF982-1537-44AB-B6E4-7E836F8AF524}" srcId="{5BD9F64F-9270-4279-B7EC-4BFE61092597}" destId="{2A6C919B-0BCA-4D7A-9B41-CD4CE62F3756}" srcOrd="0" destOrd="0" parTransId="{2F898B85-1214-4922-BD4D-D30DD43C437C}" sibTransId="{6E811531-DC33-4B3A-BB87-FAF04B30DE2B}"/>
    <dgm:cxn modelId="{E51CA283-9EE3-4C48-AB50-C3741789DB27}" srcId="{B99D341D-2DFF-4E28-8DCF-50E43D3FF6FC}" destId="{3B277122-BF3A-46E5-8120-A92CE20EE5FB}" srcOrd="1" destOrd="0" parTransId="{6AE6ED27-59B6-4AE5-A1D2-35EBA911D1EA}" sibTransId="{29F0908B-DD69-4314-95AB-26817C424078}"/>
    <dgm:cxn modelId="{E40F8C8F-9BAA-465D-BBB8-DBEB62F13262}" type="presOf" srcId="{D973CEC0-5164-40BE-9A77-8390831CD707}" destId="{1B1547FA-C04C-474E-9FB0-0A79FBC820D4}" srcOrd="0" destOrd="0" presId="urn:microsoft.com/office/officeart/2005/8/layout/vList2"/>
    <dgm:cxn modelId="{0087C698-05B7-4E4C-B5B4-74B6669D55FB}" type="presOf" srcId="{AD67BFF1-A15D-4443-A270-A62DFD41A51C}" destId="{115D3961-B733-49E0-B1EF-E7A4F9590432}" srcOrd="0" destOrd="3" presId="urn:microsoft.com/office/officeart/2005/8/layout/vList2"/>
    <dgm:cxn modelId="{E1551299-0106-4FF3-BFA9-CC3FA2B551B3}" srcId="{2A6C919B-0BCA-4D7A-9B41-CD4CE62F3756}" destId="{C43E7C02-B410-4E85-B3F2-3D426B1B484C}" srcOrd="0" destOrd="0" parTransId="{FA1466E5-A374-4545-AC3B-F2D61C982585}" sibTransId="{064D06B0-D82A-4B90-B979-40C248E2D00F}"/>
    <dgm:cxn modelId="{5908ABB3-46BC-44D1-B823-1BFB1AF90D33}" type="presOf" srcId="{5BD9F64F-9270-4279-B7EC-4BFE61092597}" destId="{B37954DC-DCFB-4CDE-9531-15857485098A}" srcOrd="0" destOrd="0" presId="urn:microsoft.com/office/officeart/2005/8/layout/vList2"/>
    <dgm:cxn modelId="{69CA54CA-FEE1-4D2F-A079-102917696C9A}" type="presOf" srcId="{481AF582-8729-47E5-BC3B-BFB728BAF608}" destId="{CA32810B-E5B4-4E5B-8929-2BAE376A1D92}" srcOrd="0" destOrd="0" presId="urn:microsoft.com/office/officeart/2005/8/layout/vList2"/>
    <dgm:cxn modelId="{EE0A9BEE-83B8-4701-8F06-90115EF987C6}" srcId="{9CE9B6B5-0436-4E89-8B43-5CADD1CF3128}" destId="{D973CEC0-5164-40BE-9A77-8390831CD707}" srcOrd="0" destOrd="0" parTransId="{F1ADC0BD-A0D3-499C-A87C-88035DC2AC98}" sibTransId="{C0A0DB6B-B24D-4DD7-8024-48F5E1DCC822}"/>
    <dgm:cxn modelId="{065D97F2-E47E-40F2-A823-9A39225544CA}" type="presOf" srcId="{5F436BA1-1B61-4FDF-90C3-C209C94D0D8C}" destId="{115D3961-B733-49E0-B1EF-E7A4F9590432}" srcOrd="0" destOrd="2" presId="urn:microsoft.com/office/officeart/2005/8/layout/vList2"/>
    <dgm:cxn modelId="{B7B10BF4-54AF-461D-81AA-A89D4AF984AF}" type="presOf" srcId="{1B017B59-8980-4A23-95BB-70D47DB62BB1}" destId="{115D3961-B733-49E0-B1EF-E7A4F9590432}" srcOrd="0" destOrd="4" presId="urn:microsoft.com/office/officeart/2005/8/layout/vList2"/>
    <dgm:cxn modelId="{E0772DF6-9DB5-4A66-92F3-FB0785551B88}" type="presParOf" srcId="{B37954DC-DCFB-4CDE-9531-15857485098A}" destId="{B6753644-8F4E-4976-96FA-5968A04F7855}" srcOrd="0" destOrd="0" presId="urn:microsoft.com/office/officeart/2005/8/layout/vList2"/>
    <dgm:cxn modelId="{F7CD19BB-590E-4D9C-8C6F-30CA52415E01}" type="presParOf" srcId="{B37954DC-DCFB-4CDE-9531-15857485098A}" destId="{474A2693-4CA4-4571-A62B-266986F96D0F}" srcOrd="1" destOrd="0" presId="urn:microsoft.com/office/officeart/2005/8/layout/vList2"/>
    <dgm:cxn modelId="{5BA2CD47-4B82-426A-BC7A-54518FFA9A63}" type="presParOf" srcId="{B37954DC-DCFB-4CDE-9531-15857485098A}" destId="{CA32810B-E5B4-4E5B-8929-2BAE376A1D92}" srcOrd="2" destOrd="0" presId="urn:microsoft.com/office/officeart/2005/8/layout/vList2"/>
    <dgm:cxn modelId="{BD2009A7-E505-4D4C-A95A-17C656D3B1D6}" type="presParOf" srcId="{B37954DC-DCFB-4CDE-9531-15857485098A}" destId="{DAA89E79-6D4A-4288-95FF-9978BD82292E}" srcOrd="3" destOrd="0" presId="urn:microsoft.com/office/officeart/2005/8/layout/vList2"/>
    <dgm:cxn modelId="{94154379-CD72-46ED-8408-21D5F2852230}" type="presParOf" srcId="{B37954DC-DCFB-4CDE-9531-15857485098A}" destId="{25CA443F-2823-4D8E-B0AE-400D5CDEFA72}" srcOrd="4" destOrd="0" presId="urn:microsoft.com/office/officeart/2005/8/layout/vList2"/>
    <dgm:cxn modelId="{F6491649-CDDD-4EA1-8593-B6F666E86541}" type="presParOf" srcId="{B37954DC-DCFB-4CDE-9531-15857485098A}" destId="{1B1547FA-C04C-474E-9FB0-0A79FBC820D4}" srcOrd="5" destOrd="0" presId="urn:microsoft.com/office/officeart/2005/8/layout/vList2"/>
    <dgm:cxn modelId="{20C99F77-574B-4D4C-BA0D-FEBD7A0E244F}" type="presParOf" srcId="{B37954DC-DCFB-4CDE-9531-15857485098A}" destId="{7AA92D62-62EE-4459-9789-FF333ED3B2E5}" srcOrd="6" destOrd="0" presId="urn:microsoft.com/office/officeart/2005/8/layout/vList2"/>
    <dgm:cxn modelId="{64D2F11B-966B-4E88-A71D-D1153AF184E9}" type="presParOf" srcId="{B37954DC-DCFB-4CDE-9531-15857485098A}" destId="{115D3961-B733-49E0-B1EF-E7A4F959043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86D23-D48E-49D5-841E-DBC21C9FF1C2}">
      <dsp:nvSpPr>
        <dsp:cNvPr id="0" name=""/>
        <dsp:cNvSpPr/>
      </dsp:nvSpPr>
      <dsp:spPr>
        <a:xfrm>
          <a:off x="0" y="0"/>
          <a:ext cx="4908884" cy="4867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Город проживания</a:t>
          </a:r>
        </a:p>
      </dsp:txBody>
      <dsp:txXfrm>
        <a:off x="23760" y="23760"/>
        <a:ext cx="4861364" cy="439200"/>
      </dsp:txXfrm>
    </dsp:sp>
    <dsp:sp modelId="{09E00C5E-04C5-4F7C-BB62-9607880CDBCB}">
      <dsp:nvSpPr>
        <dsp:cNvPr id="0" name=""/>
        <dsp:cNvSpPr/>
      </dsp:nvSpPr>
      <dsp:spPr>
        <a:xfrm>
          <a:off x="0" y="517821"/>
          <a:ext cx="4908884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57" tIns="19050" rIns="10668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Таганрог</a:t>
          </a:r>
          <a:r>
            <a:rPr lang="ru-RU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Ростов</a:t>
          </a:r>
          <a:r>
            <a:rPr lang="ru-RU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-на-Дону</a:t>
          </a:r>
        </a:p>
      </dsp:txBody>
      <dsp:txXfrm>
        <a:off x="0" y="517821"/>
        <a:ext cx="4908884" cy="430560"/>
      </dsp:txXfrm>
    </dsp:sp>
    <dsp:sp modelId="{E0D924C9-ACD9-4605-AA19-ADB1B633FCA2}">
      <dsp:nvSpPr>
        <dsp:cNvPr id="0" name=""/>
        <dsp:cNvSpPr/>
      </dsp:nvSpPr>
      <dsp:spPr>
        <a:xfrm>
          <a:off x="0" y="880887"/>
          <a:ext cx="4908884" cy="486720"/>
        </a:xfrm>
        <a:prstGeom prst="roundRect">
          <a:avLst/>
        </a:prstGeom>
        <a:gradFill rotWithShape="0">
          <a:gsLst>
            <a:gs pos="0">
              <a:schemeClr val="accent2">
                <a:hueOff val="-167625"/>
                <a:satOff val="-1932"/>
                <a:lumOff val="43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67625"/>
                <a:satOff val="-1932"/>
                <a:lumOff val="43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67625"/>
                <a:satOff val="-1932"/>
                <a:lumOff val="43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Готовность к командировкам</a:t>
          </a:r>
        </a:p>
      </dsp:txBody>
      <dsp:txXfrm>
        <a:off x="23760" y="904647"/>
        <a:ext cx="4861364" cy="439200"/>
      </dsp:txXfrm>
    </dsp:sp>
    <dsp:sp modelId="{26BADA59-21C7-49A6-BCE6-E5BB695E80B7}">
      <dsp:nvSpPr>
        <dsp:cNvPr id="0" name=""/>
        <dsp:cNvSpPr/>
      </dsp:nvSpPr>
      <dsp:spPr>
        <a:xfrm>
          <a:off x="0" y="1373196"/>
          <a:ext cx="4908884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57" tIns="19050" rIns="10668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Да</a:t>
          </a:r>
        </a:p>
      </dsp:txBody>
      <dsp:txXfrm>
        <a:off x="0" y="1373196"/>
        <a:ext cx="4908884" cy="430560"/>
      </dsp:txXfrm>
    </dsp:sp>
    <dsp:sp modelId="{8BDFE873-CF77-48AF-AB7C-05747B41648B}">
      <dsp:nvSpPr>
        <dsp:cNvPr id="0" name=""/>
        <dsp:cNvSpPr/>
      </dsp:nvSpPr>
      <dsp:spPr>
        <a:xfrm>
          <a:off x="0" y="1754469"/>
          <a:ext cx="4908884" cy="486720"/>
        </a:xfrm>
        <a:prstGeom prst="roundRect">
          <a:avLst/>
        </a:prstGeom>
        <a:gradFill rotWithShape="0">
          <a:gsLst>
            <a:gs pos="0">
              <a:schemeClr val="accent2">
                <a:hueOff val="-335249"/>
                <a:satOff val="-3863"/>
                <a:lumOff val="86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35249"/>
                <a:satOff val="-3863"/>
                <a:lumOff val="86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35249"/>
                <a:satOff val="-3863"/>
                <a:lumOff val="86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Образование</a:t>
          </a:r>
        </a:p>
      </dsp:txBody>
      <dsp:txXfrm>
        <a:off x="23760" y="1778229"/>
        <a:ext cx="4861364" cy="439200"/>
      </dsp:txXfrm>
    </dsp:sp>
    <dsp:sp modelId="{C64C4B4D-464F-44E4-B1B8-0AC19A940C82}">
      <dsp:nvSpPr>
        <dsp:cNvPr id="0" name=""/>
        <dsp:cNvSpPr/>
      </dsp:nvSpPr>
      <dsp:spPr>
        <a:xfrm>
          <a:off x="0" y="2265599"/>
          <a:ext cx="4908884" cy="234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57" tIns="19050" rIns="10668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Высшее экономическое</a:t>
          </a:r>
        </a:p>
      </dsp:txBody>
      <dsp:txXfrm>
        <a:off x="0" y="2265599"/>
        <a:ext cx="4908884" cy="234117"/>
      </dsp:txXfrm>
    </dsp:sp>
    <dsp:sp modelId="{6577701A-BB32-4117-8731-B5AF44D20D51}">
      <dsp:nvSpPr>
        <dsp:cNvPr id="0" name=""/>
        <dsp:cNvSpPr/>
      </dsp:nvSpPr>
      <dsp:spPr>
        <a:xfrm>
          <a:off x="0" y="2586498"/>
          <a:ext cx="4908884" cy="486720"/>
        </a:xfrm>
        <a:prstGeom prst="roundRect">
          <a:avLst/>
        </a:prstGeom>
        <a:gradFill rotWithShape="0">
          <a:gsLst>
            <a:gs pos="0">
              <a:schemeClr val="accent2">
                <a:hueOff val="-502874"/>
                <a:satOff val="-5795"/>
                <a:lumOff val="129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02874"/>
                <a:satOff val="-5795"/>
                <a:lumOff val="129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02874"/>
                <a:satOff val="-5795"/>
                <a:lumOff val="129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Стаж работы</a:t>
          </a:r>
        </a:p>
      </dsp:txBody>
      <dsp:txXfrm>
        <a:off x="23760" y="2610258"/>
        <a:ext cx="4861364" cy="439200"/>
      </dsp:txXfrm>
    </dsp:sp>
    <dsp:sp modelId="{537F576A-75E9-48A3-9C5F-CA8C81BD32F4}">
      <dsp:nvSpPr>
        <dsp:cNvPr id="0" name=""/>
        <dsp:cNvSpPr/>
      </dsp:nvSpPr>
      <dsp:spPr>
        <a:xfrm>
          <a:off x="0" y="3073218"/>
          <a:ext cx="4908884" cy="686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57" tIns="19050" rIns="10668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 года Ассистент по работе с юридическими лицами(</a:t>
          </a:r>
          <a:r>
            <a:rPr lang="ru-RU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Сбер</a:t>
          </a:r>
          <a:r>
            <a:rPr lang="ru-RU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 года аналитик в отделе продаж</a:t>
          </a:r>
        </a:p>
      </dsp:txBody>
      <dsp:txXfrm>
        <a:off x="0" y="3073218"/>
        <a:ext cx="4908884" cy="686205"/>
      </dsp:txXfrm>
    </dsp:sp>
    <dsp:sp modelId="{12E8FE72-2CBA-470C-AE07-0D112BDE2BC8}">
      <dsp:nvSpPr>
        <dsp:cNvPr id="0" name=""/>
        <dsp:cNvSpPr/>
      </dsp:nvSpPr>
      <dsp:spPr>
        <a:xfrm>
          <a:off x="0" y="3759423"/>
          <a:ext cx="4908884" cy="486720"/>
        </a:xfrm>
        <a:prstGeom prst="roundRect">
          <a:avLst/>
        </a:prstGeom>
        <a:gradFill rotWithShape="0">
          <a:gsLst>
            <a:gs pos="0">
              <a:schemeClr val="accent2">
                <a:hueOff val="-670499"/>
                <a:satOff val="-7726"/>
                <a:lumOff val="172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670499"/>
                <a:satOff val="-7726"/>
                <a:lumOff val="172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670499"/>
                <a:satOff val="-7726"/>
                <a:lumOff val="172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Общий стаж</a:t>
          </a:r>
        </a:p>
      </dsp:txBody>
      <dsp:txXfrm>
        <a:off x="23760" y="3783183"/>
        <a:ext cx="4861364" cy="439200"/>
      </dsp:txXfrm>
    </dsp:sp>
    <dsp:sp modelId="{A8BF06C4-442C-4494-A009-7D25C1C43326}">
      <dsp:nvSpPr>
        <dsp:cNvPr id="0" name=""/>
        <dsp:cNvSpPr/>
      </dsp:nvSpPr>
      <dsp:spPr>
        <a:xfrm>
          <a:off x="0" y="4246143"/>
          <a:ext cx="4908884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57" tIns="19050" rIns="10668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6 лет</a:t>
          </a:r>
        </a:p>
      </dsp:txBody>
      <dsp:txXfrm>
        <a:off x="0" y="4246143"/>
        <a:ext cx="4908884" cy="430560"/>
      </dsp:txXfrm>
    </dsp:sp>
    <dsp:sp modelId="{4B0BBEF2-33B9-42BE-9AC1-654DE994B2E9}">
      <dsp:nvSpPr>
        <dsp:cNvPr id="0" name=""/>
        <dsp:cNvSpPr/>
      </dsp:nvSpPr>
      <dsp:spPr>
        <a:xfrm>
          <a:off x="0" y="4676703"/>
          <a:ext cx="4908884" cy="486720"/>
        </a:xfrm>
        <a:prstGeom prst="roundRect">
          <a:avLst/>
        </a:prstGeom>
        <a:gradFill rotWithShape="0">
          <a:gsLst>
            <a:gs pos="0">
              <a:schemeClr val="accent2">
                <a:hueOff val="-838123"/>
                <a:satOff val="-9658"/>
                <a:lumOff val="21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38123"/>
                <a:satOff val="-9658"/>
                <a:lumOff val="21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38123"/>
                <a:satOff val="-9658"/>
                <a:lumOff val="21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Контактные данные</a:t>
          </a:r>
        </a:p>
      </dsp:txBody>
      <dsp:txXfrm>
        <a:off x="23760" y="4700463"/>
        <a:ext cx="4861364" cy="439200"/>
      </dsp:txXfrm>
    </dsp:sp>
    <dsp:sp modelId="{91569F21-5EB8-4A99-9449-2F55ABF39D66}">
      <dsp:nvSpPr>
        <dsp:cNvPr id="0" name=""/>
        <dsp:cNvSpPr/>
      </dsp:nvSpPr>
      <dsp:spPr>
        <a:xfrm>
          <a:off x="0" y="5163424"/>
          <a:ext cx="4908884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57" tIns="19050" rIns="10668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 err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Моб.телефон</a:t>
          </a:r>
          <a:r>
            <a:rPr lang="ru-RU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89882507976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E-mail</a:t>
          </a:r>
          <a:r>
            <a:rPr lang="ru-RU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utkinaos@list.ru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5163424"/>
        <a:ext cx="4908884" cy="484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53644-8F4E-4976-96FA-5968A04F7855}">
      <dsp:nvSpPr>
        <dsp:cNvPr id="0" name=""/>
        <dsp:cNvSpPr/>
      </dsp:nvSpPr>
      <dsp:spPr>
        <a:xfrm>
          <a:off x="0" y="148256"/>
          <a:ext cx="9093869" cy="4343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Подразделение</a:t>
          </a:r>
        </a:p>
      </dsp:txBody>
      <dsp:txXfrm>
        <a:off x="21204" y="169460"/>
        <a:ext cx="9051461" cy="391954"/>
      </dsp:txXfrm>
    </dsp:sp>
    <dsp:sp modelId="{474A2693-4CA4-4571-A62B-266986F96D0F}">
      <dsp:nvSpPr>
        <dsp:cNvPr id="0" name=""/>
        <dsp:cNvSpPr/>
      </dsp:nvSpPr>
      <dsp:spPr>
        <a:xfrm>
          <a:off x="0" y="582619"/>
          <a:ext cx="9093869" cy="29808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73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kern="1200" dirty="0">
              <a:solidFill>
                <a:schemeClr val="accent1">
                  <a:lumMod val="50000"/>
                </a:schemeClr>
              </a:solidFill>
            </a:rPr>
            <a:t>Отдел</a:t>
          </a:r>
          <a:r>
            <a:rPr lang="ru-RU" sz="1400" kern="1200" dirty="0"/>
            <a:t> по работе с юридическими лицами (продажи и сопровождение)</a:t>
          </a:r>
        </a:p>
      </dsp:txBody>
      <dsp:txXfrm>
        <a:off x="0" y="582619"/>
        <a:ext cx="9093869" cy="298080"/>
      </dsp:txXfrm>
    </dsp:sp>
    <dsp:sp modelId="{CA32810B-E5B4-4E5B-8929-2BAE376A1D92}">
      <dsp:nvSpPr>
        <dsp:cNvPr id="0" name=""/>
        <dsp:cNvSpPr/>
      </dsp:nvSpPr>
      <dsp:spPr>
        <a:xfrm>
          <a:off x="0" y="880699"/>
          <a:ext cx="9093869" cy="434362"/>
        </a:xfrm>
        <a:prstGeom prst="roundRect">
          <a:avLst/>
        </a:prstGeom>
        <a:solidFill>
          <a:schemeClr val="accent2">
            <a:hueOff val="-279374"/>
            <a:satOff val="-3219"/>
            <a:lumOff val="7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Должность</a:t>
          </a:r>
        </a:p>
      </dsp:txBody>
      <dsp:txXfrm>
        <a:off x="21204" y="901903"/>
        <a:ext cx="9051461" cy="391954"/>
      </dsp:txXfrm>
    </dsp:sp>
    <dsp:sp modelId="{DAA89E79-6D4A-4288-95FF-9978BD82292E}">
      <dsp:nvSpPr>
        <dsp:cNvPr id="0" name=""/>
        <dsp:cNvSpPr/>
      </dsp:nvSpPr>
      <dsp:spPr>
        <a:xfrm>
          <a:off x="0" y="1315061"/>
          <a:ext cx="9093869" cy="29808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73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kern="1200" dirty="0"/>
            <a:t>Ассистент клиентского менеджера</a:t>
          </a:r>
        </a:p>
      </dsp:txBody>
      <dsp:txXfrm>
        <a:off x="0" y="1315061"/>
        <a:ext cx="9093869" cy="298080"/>
      </dsp:txXfrm>
    </dsp:sp>
    <dsp:sp modelId="{25CA443F-2823-4D8E-B0AE-400D5CDEFA72}">
      <dsp:nvSpPr>
        <dsp:cNvPr id="0" name=""/>
        <dsp:cNvSpPr/>
      </dsp:nvSpPr>
      <dsp:spPr>
        <a:xfrm>
          <a:off x="0" y="1613141"/>
          <a:ext cx="9093869" cy="434362"/>
        </a:xfrm>
        <a:prstGeom prst="roundRect">
          <a:avLst/>
        </a:prstGeom>
        <a:solidFill>
          <a:schemeClr val="accent2">
            <a:hueOff val="-558749"/>
            <a:satOff val="-6439"/>
            <a:lumOff val="14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Системы/процессы</a:t>
          </a:r>
        </a:p>
      </dsp:txBody>
      <dsp:txXfrm>
        <a:off x="21204" y="1634345"/>
        <a:ext cx="9051461" cy="391954"/>
      </dsp:txXfrm>
    </dsp:sp>
    <dsp:sp modelId="{1B1547FA-C04C-474E-9FB0-0A79FBC820D4}">
      <dsp:nvSpPr>
        <dsp:cNvPr id="0" name=""/>
        <dsp:cNvSpPr/>
      </dsp:nvSpPr>
      <dsp:spPr>
        <a:xfrm>
          <a:off x="0" y="2047504"/>
          <a:ext cx="9093869" cy="29808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73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IBSO, CRM, Excel</a:t>
          </a:r>
          <a:endParaRPr lang="ru-RU" sz="1400" kern="1200" dirty="0"/>
        </a:p>
      </dsp:txBody>
      <dsp:txXfrm>
        <a:off x="0" y="2047504"/>
        <a:ext cx="9093869" cy="298080"/>
      </dsp:txXfrm>
    </dsp:sp>
    <dsp:sp modelId="{7AA92D62-62EE-4459-9789-FF333ED3B2E5}">
      <dsp:nvSpPr>
        <dsp:cNvPr id="0" name=""/>
        <dsp:cNvSpPr/>
      </dsp:nvSpPr>
      <dsp:spPr>
        <a:xfrm>
          <a:off x="0" y="2345584"/>
          <a:ext cx="9093869" cy="434362"/>
        </a:xfrm>
        <a:prstGeom prst="roundRect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Основной функционал</a:t>
          </a:r>
        </a:p>
      </dsp:txBody>
      <dsp:txXfrm>
        <a:off x="21204" y="2366788"/>
        <a:ext cx="9051461" cy="391954"/>
      </dsp:txXfrm>
    </dsp:sp>
    <dsp:sp modelId="{115D3961-B733-49E0-B1EF-E7A4F9590432}">
      <dsp:nvSpPr>
        <dsp:cNvPr id="0" name=""/>
        <dsp:cNvSpPr/>
      </dsp:nvSpPr>
      <dsp:spPr>
        <a:xfrm>
          <a:off x="0" y="2779946"/>
          <a:ext cx="9093869" cy="208656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73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i="0" kern="1200" dirty="0"/>
            <a:t>Работа с юридическими лицами: открытие счётов, внесение изменений в </a:t>
          </a:r>
          <a:r>
            <a:rPr lang="ru-RU" sz="1400" b="0" i="0" kern="1200" dirty="0" err="1"/>
            <a:t>юр.дело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i="0" kern="1200" dirty="0"/>
            <a:t>CRM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i="0" kern="1200" dirty="0"/>
            <a:t>работа с архивом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i="0" kern="1200" dirty="0"/>
            <a:t>Консультирование клиентов по продуктам, помощь, звонки клиентам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i="0" kern="1200" dirty="0"/>
            <a:t>Активные продажи транзакционных продуктов, деловая переписка с клиентами и общение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i="0" kern="1200" dirty="0"/>
            <a:t>Проведение встреч с клиентами, с целью активной продажи и консультирования.2-я рука клиентского менеджера 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i="0" kern="1200" dirty="0"/>
            <a:t>Подготовка документов, настройка дистанционно-банковского обслуживания. Консультирование клиентов по системе дистанционно-банковского обслуживания</a:t>
          </a:r>
          <a:endParaRPr lang="ru-RU" sz="1400" kern="1200" dirty="0"/>
        </a:p>
      </dsp:txBody>
      <dsp:txXfrm>
        <a:off x="0" y="2779946"/>
        <a:ext cx="9093869" cy="2086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53644-8F4E-4976-96FA-5968A04F7855}">
      <dsp:nvSpPr>
        <dsp:cNvPr id="0" name=""/>
        <dsp:cNvSpPr/>
      </dsp:nvSpPr>
      <dsp:spPr>
        <a:xfrm>
          <a:off x="0" y="182636"/>
          <a:ext cx="8128000" cy="444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Подразделение</a:t>
          </a:r>
        </a:p>
      </dsp:txBody>
      <dsp:txXfrm>
        <a:off x="21704" y="204340"/>
        <a:ext cx="8084592" cy="401192"/>
      </dsp:txXfrm>
    </dsp:sp>
    <dsp:sp modelId="{474A2693-4CA4-4571-A62B-266986F96D0F}">
      <dsp:nvSpPr>
        <dsp:cNvPr id="0" name=""/>
        <dsp:cNvSpPr/>
      </dsp:nvSpPr>
      <dsp:spPr>
        <a:xfrm>
          <a:off x="0" y="627236"/>
          <a:ext cx="8128000" cy="31464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Отдел по работе с юридическими лицами (продажи и сопровождение)</a:t>
          </a:r>
        </a:p>
      </dsp:txBody>
      <dsp:txXfrm>
        <a:off x="0" y="627236"/>
        <a:ext cx="8128000" cy="314640"/>
      </dsp:txXfrm>
    </dsp:sp>
    <dsp:sp modelId="{CA32810B-E5B4-4E5B-8929-2BAE376A1D92}">
      <dsp:nvSpPr>
        <dsp:cNvPr id="0" name=""/>
        <dsp:cNvSpPr/>
      </dsp:nvSpPr>
      <dsp:spPr>
        <a:xfrm>
          <a:off x="0" y="941876"/>
          <a:ext cx="8128000" cy="444600"/>
        </a:xfrm>
        <a:prstGeom prst="roundRect">
          <a:avLst/>
        </a:prstGeom>
        <a:solidFill>
          <a:schemeClr val="accent2">
            <a:hueOff val="-279374"/>
            <a:satOff val="-3219"/>
            <a:lumOff val="7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Должность</a:t>
          </a:r>
        </a:p>
      </dsp:txBody>
      <dsp:txXfrm>
        <a:off x="21704" y="963580"/>
        <a:ext cx="8084592" cy="401192"/>
      </dsp:txXfrm>
    </dsp:sp>
    <dsp:sp modelId="{DAA89E79-6D4A-4288-95FF-9978BD82292E}">
      <dsp:nvSpPr>
        <dsp:cNvPr id="0" name=""/>
        <dsp:cNvSpPr/>
      </dsp:nvSpPr>
      <dsp:spPr>
        <a:xfrm>
          <a:off x="0" y="1386476"/>
          <a:ext cx="8128000" cy="31464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Клиентский менеджер по работе с юридическими лицами</a:t>
          </a:r>
        </a:p>
      </dsp:txBody>
      <dsp:txXfrm>
        <a:off x="0" y="1386476"/>
        <a:ext cx="8128000" cy="314640"/>
      </dsp:txXfrm>
    </dsp:sp>
    <dsp:sp modelId="{25CA443F-2823-4D8E-B0AE-400D5CDEFA72}">
      <dsp:nvSpPr>
        <dsp:cNvPr id="0" name=""/>
        <dsp:cNvSpPr/>
      </dsp:nvSpPr>
      <dsp:spPr>
        <a:xfrm>
          <a:off x="0" y="1701116"/>
          <a:ext cx="8128000" cy="444600"/>
        </a:xfrm>
        <a:prstGeom prst="roundRect">
          <a:avLst/>
        </a:prstGeom>
        <a:solidFill>
          <a:schemeClr val="accent2">
            <a:hueOff val="-558749"/>
            <a:satOff val="-6439"/>
            <a:lumOff val="14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Системы/процессы</a:t>
          </a:r>
        </a:p>
      </dsp:txBody>
      <dsp:txXfrm>
        <a:off x="21704" y="1722820"/>
        <a:ext cx="8084592" cy="401192"/>
      </dsp:txXfrm>
    </dsp:sp>
    <dsp:sp modelId="{1B1547FA-C04C-474E-9FB0-0A79FBC820D4}">
      <dsp:nvSpPr>
        <dsp:cNvPr id="0" name=""/>
        <dsp:cNvSpPr/>
      </dsp:nvSpPr>
      <dsp:spPr>
        <a:xfrm>
          <a:off x="0" y="2145716"/>
          <a:ext cx="8128000" cy="31464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Внутреннее ПО банка, </a:t>
          </a:r>
          <a:r>
            <a:rPr lang="en-US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Excel</a:t>
          </a:r>
          <a:r>
            <a:rPr lang="ru-RU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Word.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145716"/>
        <a:ext cx="8128000" cy="314640"/>
      </dsp:txXfrm>
    </dsp:sp>
    <dsp:sp modelId="{7AA92D62-62EE-4459-9789-FF333ED3B2E5}">
      <dsp:nvSpPr>
        <dsp:cNvPr id="0" name=""/>
        <dsp:cNvSpPr/>
      </dsp:nvSpPr>
      <dsp:spPr>
        <a:xfrm>
          <a:off x="0" y="2460356"/>
          <a:ext cx="8128000" cy="444600"/>
        </a:xfrm>
        <a:prstGeom prst="roundRect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Основной функционал</a:t>
          </a:r>
        </a:p>
      </dsp:txBody>
      <dsp:txXfrm>
        <a:off x="21704" y="2482060"/>
        <a:ext cx="8084592" cy="401192"/>
      </dsp:txXfrm>
    </dsp:sp>
    <dsp:sp modelId="{115D3961-B733-49E0-B1EF-E7A4F9590432}">
      <dsp:nvSpPr>
        <dsp:cNvPr id="0" name=""/>
        <dsp:cNvSpPr/>
      </dsp:nvSpPr>
      <dsp:spPr>
        <a:xfrm>
          <a:off x="0" y="2904956"/>
          <a:ext cx="8128000" cy="192717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b="0" i="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Работа с юридическими лицами: открытие счётов, внесение изменений в </a:t>
          </a:r>
          <a:r>
            <a:rPr lang="ru-RU" sz="1500" b="0" i="0" kern="1200" dirty="0" err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юр.дело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b="0" i="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CRM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b="0" i="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работа с архивом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b="0" i="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Консультирование клиентов по продуктам, помощь, звонки клиентам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b="0" i="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Активные продажи транзакционных продуктов, деловая переписка с клиентами и общение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b="0" i="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Проведение встреч с клиентами, с целью активной продажи и консультирования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b="0" i="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Подготовка документов, настройка дистанционно-банковского обслуживания. Консультирование клиентов по системе дистанционно-банковского обслуживания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904956"/>
        <a:ext cx="8128000" cy="19271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53644-8F4E-4976-96FA-5968A04F7855}">
      <dsp:nvSpPr>
        <dsp:cNvPr id="0" name=""/>
        <dsp:cNvSpPr/>
      </dsp:nvSpPr>
      <dsp:spPr>
        <a:xfrm>
          <a:off x="0" y="48472"/>
          <a:ext cx="8128000" cy="46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Подразделение</a:t>
          </a:r>
        </a:p>
      </dsp:txBody>
      <dsp:txXfrm>
        <a:off x="22846" y="71318"/>
        <a:ext cx="8082308" cy="422308"/>
      </dsp:txXfrm>
    </dsp:sp>
    <dsp:sp modelId="{474A2693-4CA4-4571-A62B-266986F96D0F}">
      <dsp:nvSpPr>
        <dsp:cNvPr id="0" name=""/>
        <dsp:cNvSpPr/>
      </dsp:nvSpPr>
      <dsp:spPr>
        <a:xfrm>
          <a:off x="0" y="516472"/>
          <a:ext cx="8128000" cy="33120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Отдел логистики</a:t>
          </a:r>
        </a:p>
      </dsp:txBody>
      <dsp:txXfrm>
        <a:off x="0" y="516472"/>
        <a:ext cx="8128000" cy="331200"/>
      </dsp:txXfrm>
    </dsp:sp>
    <dsp:sp modelId="{CA32810B-E5B4-4E5B-8929-2BAE376A1D92}">
      <dsp:nvSpPr>
        <dsp:cNvPr id="0" name=""/>
        <dsp:cNvSpPr/>
      </dsp:nvSpPr>
      <dsp:spPr>
        <a:xfrm>
          <a:off x="0" y="847672"/>
          <a:ext cx="8128000" cy="468000"/>
        </a:xfrm>
        <a:prstGeom prst="roundRect">
          <a:avLst/>
        </a:prstGeom>
        <a:solidFill>
          <a:schemeClr val="accent2">
            <a:hueOff val="-279374"/>
            <a:satOff val="-3219"/>
            <a:lumOff val="7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Должность</a:t>
          </a:r>
        </a:p>
      </dsp:txBody>
      <dsp:txXfrm>
        <a:off x="22846" y="870518"/>
        <a:ext cx="8082308" cy="422308"/>
      </dsp:txXfrm>
    </dsp:sp>
    <dsp:sp modelId="{DAA89E79-6D4A-4288-95FF-9978BD82292E}">
      <dsp:nvSpPr>
        <dsp:cNvPr id="0" name=""/>
        <dsp:cNvSpPr/>
      </dsp:nvSpPr>
      <dsp:spPr>
        <a:xfrm>
          <a:off x="0" y="1315672"/>
          <a:ext cx="8128000" cy="33120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Аналитик</a:t>
          </a:r>
        </a:p>
      </dsp:txBody>
      <dsp:txXfrm>
        <a:off x="0" y="1315672"/>
        <a:ext cx="8128000" cy="331200"/>
      </dsp:txXfrm>
    </dsp:sp>
    <dsp:sp modelId="{25CA443F-2823-4D8E-B0AE-400D5CDEFA72}">
      <dsp:nvSpPr>
        <dsp:cNvPr id="0" name=""/>
        <dsp:cNvSpPr/>
      </dsp:nvSpPr>
      <dsp:spPr>
        <a:xfrm>
          <a:off x="0" y="1646872"/>
          <a:ext cx="8128000" cy="468000"/>
        </a:xfrm>
        <a:prstGeom prst="roundRect">
          <a:avLst/>
        </a:prstGeom>
        <a:solidFill>
          <a:schemeClr val="accent2">
            <a:hueOff val="-558749"/>
            <a:satOff val="-6439"/>
            <a:lumOff val="14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Системы/процессы</a:t>
          </a:r>
        </a:p>
      </dsp:txBody>
      <dsp:txXfrm>
        <a:off x="22846" y="1669718"/>
        <a:ext cx="8082308" cy="422308"/>
      </dsp:txXfrm>
    </dsp:sp>
    <dsp:sp modelId="{1B1547FA-C04C-474E-9FB0-0A79FBC820D4}">
      <dsp:nvSpPr>
        <dsp:cNvPr id="0" name=""/>
        <dsp:cNvSpPr/>
      </dsp:nvSpPr>
      <dsp:spPr>
        <a:xfrm>
          <a:off x="0" y="2114872"/>
          <a:ext cx="8128000" cy="33120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 11, </a:t>
          </a:r>
          <a:r>
            <a:rPr lang="ru-RU" sz="1600" kern="1200" dirty="0" err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Битрикс</a:t>
          </a: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Excel, Word</a:t>
          </a:r>
          <a:endParaRPr lang="ru-RU" sz="16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114872"/>
        <a:ext cx="8128000" cy="331200"/>
      </dsp:txXfrm>
    </dsp:sp>
    <dsp:sp modelId="{7AA92D62-62EE-4459-9789-FF333ED3B2E5}">
      <dsp:nvSpPr>
        <dsp:cNvPr id="0" name=""/>
        <dsp:cNvSpPr/>
      </dsp:nvSpPr>
      <dsp:spPr>
        <a:xfrm>
          <a:off x="0" y="2446072"/>
          <a:ext cx="8128000" cy="468000"/>
        </a:xfrm>
        <a:prstGeom prst="roundRect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Основной функционал</a:t>
          </a:r>
        </a:p>
      </dsp:txBody>
      <dsp:txXfrm>
        <a:off x="22846" y="2468918"/>
        <a:ext cx="8082308" cy="422308"/>
      </dsp:txXfrm>
    </dsp:sp>
    <dsp:sp modelId="{115D3961-B733-49E0-B1EF-E7A4F9590432}">
      <dsp:nvSpPr>
        <dsp:cNvPr id="0" name=""/>
        <dsp:cNvSpPr/>
      </dsp:nvSpPr>
      <dsp:spPr>
        <a:xfrm>
          <a:off x="0" y="2914072"/>
          <a:ext cx="8128000" cy="182160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b="0" i="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Ценообразование для сетей, индивидуальные заказы</a:t>
          </a:r>
          <a:endParaRPr lang="ru-RU" sz="16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Планирование закупок для китайских, российских поставщиков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Анализ работы клиентских менеджеров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Анализ продаж товаров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Участие в разработке новых товаров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Анализ торгового ассортимента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ru-RU" sz="16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914072"/>
        <a:ext cx="8128000" cy="1821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BA1AD-80B6-4EE3-8650-0CEF225771DB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61EF2-B814-4BFC-B9AE-F134E286D5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23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C4B52-642C-4E40-884D-E1657208E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401"/>
            <a:ext cx="6908800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44722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E30AB-BF83-4BB2-A8E7-E79453F0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E047EB-6D96-4884-97E2-58970C723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8C554A-A884-4551-BC08-CADDBC99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D51BC0-22AD-4CB4-BE95-A870CE2A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E401AB-FDDF-494F-BD61-FEE6ED0D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20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455B117-3063-4386-8A49-9954446E9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A7FE40-4144-4A35-A012-7BD051FD8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3CD1E9-A8C5-4064-9797-732090EB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F54855-E9F8-4DCB-AA1E-3215FBEA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BF0B21-022C-4497-A53A-C7C99420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95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A1B7148-CAEB-4E53-9AC2-42A52F69EA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14230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72EFE-8866-490A-9669-BC0888D4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136525"/>
            <a:ext cx="9829800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4B8ED8-257A-45EC-B2A8-37E90D311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A3ED90-D645-4CDA-AEF1-2AC7D602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208F52-66E0-483D-BD70-D9A02A8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CED6AD-FC83-46EB-A62E-7D13B877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90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B3CDC-B3BC-412D-B901-48D3EBA4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331132-1DEE-46EE-9AB8-B898730FB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4001EF-7912-4705-A499-307BA9131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38ABC5-A772-4CCA-8BCF-E1697ABC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ACA018-28AB-48A4-9E23-66CD6320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05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58B7EC-5AF3-4818-A302-D845F4F9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8A1DEA-48A8-4ABC-8F74-133EB1596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CDE88D-692E-44B7-841C-04082141A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1D8C11-5E54-42D8-8020-6625A4562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217648-DB02-4D6A-B59C-1FC826D8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49C55A-D1F5-4AD2-A7DF-C08840F7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49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52FD59-8E36-46D5-8E5A-09F4EAAB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117896-ECCE-43D5-8AD6-7E8E1B87E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80B634-730F-41F1-AAF2-ECB3ECE46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686D3E-DC4D-4AFE-B816-CEBB52297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67FECE8-FC42-4A79-AC29-0461BE448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6F494D8-EB9C-4C47-8378-C92AB4C7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C5A441-6C48-4CA2-901B-E01E6701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7649AB7-10A5-43B6-B0F3-55B5147F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34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409A91-A2CE-48BB-997B-5ACC8067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3CC0C68-F889-49C5-9FE1-F1AD2C9C9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F0C508-12BA-4FF7-B868-1DDA0EB0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E2B7CB-1223-444E-93E5-010E844A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85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CB2526B-D65C-4133-A12E-370DBB59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403B2D-C54C-4CB8-A8A3-3555934AB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5F6B5E-EA23-4D95-84E9-C7503C87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70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888D9-82C8-4A50-8A99-4F2530560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DD5117-039D-439B-87B5-E696ED70D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6B02D9-6E6F-402A-AF7A-8754F7238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7866B4-24D4-4282-AF5E-6D8D2044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D06ABD-4275-4C40-BA0F-FE845F48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528A21-EDF1-490E-9A87-50DD5C8B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13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DA4AF2-51CF-4B90-A01F-A749448B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D6EB650-D3C5-42E1-9B83-394C6D95D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4EA306-A49C-4D73-B9D7-8601F0B9B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4BDDAA-5394-4363-A7C7-A7794F50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35630D-F37B-42EC-83A4-160402D4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3C6C6A-4F7E-421E-B4DC-A40AE1A0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0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presentation-creation.ru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8ACDBD-8EEC-4A59-AB21-D516ABE7D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448192-4139-458C-8460-D05E86038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D265B1-4292-4248-8D4E-76A384BD5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A7DA9-6BC0-4306-9541-BF4BED00429E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806D14-4B99-465F-9B83-454F40AD8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F8F8F8-6B67-4A8C-8732-8F31667A3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13"/>
            <a:extLst>
              <a:ext uri="{FF2B5EF4-FFF2-40B4-BE49-F238E27FC236}">
                <a16:creationId xmlns:a16="http://schemas.microsoft.com/office/drawing/2014/main" id="{CAAE47A9-C257-499A-AF74-DE932302679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3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etstore.swagger.io/v2/store/order/111" TargetMode="External"/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etstore.swagger.io/v2/store/order/111" TargetMode="External"/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/-1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/-1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petstore.swagger.io/v2/store/order/-1" TargetMode="External"/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petstore.swagger.io/v2/store/order/-1" TargetMode="External"/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/-1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/-1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/-1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hyperlink" Target="https://www.instagram.com/olyaprostooly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utkinaos@list.ru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api.whatsapp.com/send?phone=7988250797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files.sberdisk.ru/s/eFKJQqK67HL43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github.com/bessarabovaos/bessarabovao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BC909-463B-4310-B827-5A7171795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6732" y="897072"/>
            <a:ext cx="6908800" cy="2387600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ru-RU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</a:t>
            </a:r>
            <a:br>
              <a:rPr lang="ru-RU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ru-RU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и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API- </a:t>
            </a:r>
            <a:r>
              <a:rPr lang="ru-RU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тестирование»</a:t>
            </a:r>
            <a:br>
              <a:rPr lang="ru-RU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поток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04AB32-5ACC-43C7-BDF0-C757D9201DED}"/>
              </a:ext>
            </a:extLst>
          </p:cNvPr>
          <p:cNvSpPr txBox="1"/>
          <p:nvPr/>
        </p:nvSpPr>
        <p:spPr>
          <a:xfrm>
            <a:off x="2290274" y="5776957"/>
            <a:ext cx="3572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Студент: Бессарабова (Уткина) Ольга Сергеевна</a:t>
            </a:r>
          </a:p>
          <a:p>
            <a:pPr algn="r"/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Дата:  декабрь 2021 г.</a:t>
            </a:r>
          </a:p>
        </p:txBody>
      </p:sp>
    </p:spTree>
    <p:extLst>
      <p:ext uri="{BB962C8B-B14F-4D97-AF65-F5344CB8AC3E}">
        <p14:creationId xmlns:p14="http://schemas.microsoft.com/office/powerpoint/2010/main" val="309693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8917-78E2-4B2A-9372-6C922ABC7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81" y="136525"/>
            <a:ext cx="98298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негативных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регистрации</a:t>
            </a:r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A6A8FF78-6FE3-4BC6-A4D0-0096DF297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6984228"/>
              </p:ext>
            </p:extLst>
          </p:nvPr>
        </p:nvGraphicFramePr>
        <p:xfrm>
          <a:off x="768000" y="2042160"/>
          <a:ext cx="10656000" cy="2499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65600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35] Регистрация с пустым значением в поле «Электронная почта или телефон»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36] Регистрация с недопустимыми символами в поле «Электронная почта или телефон»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37] Регистрация с номером телефона, ранее зарегистрированным в системе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38] Регистрация с </a:t>
                      </a:r>
                      <a:r>
                        <a:rPr lang="ru-RU" sz="18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эл.почтой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ранее зарегистрированной в системе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0180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39] Контроль возможности регистрации по номеру телефона при вводе неверного кода(3 раза) из смс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94233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97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48C29-E51B-4DF0-933B-1A8EDAAE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позитивных и негативных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безопасности</a:t>
            </a:r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D00CBAD4-F70A-4132-9CAE-ED4445A8C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675111"/>
              </p:ext>
            </p:extLst>
          </p:nvPr>
        </p:nvGraphicFramePr>
        <p:xfrm>
          <a:off x="212825" y="1615221"/>
          <a:ext cx="4955942" cy="525174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9818">
                  <a:extLst>
                    <a:ext uri="{9D8B030D-6E8A-4147-A177-3AD203B41FA5}">
                      <a16:colId xmlns:a16="http://schemas.microsoft.com/office/drawing/2014/main" val="216092885"/>
                    </a:ext>
                  </a:extLst>
                </a:gridCol>
                <a:gridCol w="4466124">
                  <a:extLst>
                    <a:ext uri="{9D8B030D-6E8A-4147-A177-3AD203B41FA5}">
                      <a16:colId xmlns:a16="http://schemas.microsoft.com/office/drawing/2014/main" val="4086202774"/>
                    </a:ext>
                  </a:extLst>
                </a:gridCol>
              </a:tblGrid>
              <a:tr h="512837">
                <a:tc rowSpan="9">
                  <a:txBody>
                    <a:bodyPr/>
                    <a:lstStyle/>
                    <a:p>
                      <a:pPr algn="ctr"/>
                      <a:r>
                        <a:rPr lang="ru-RU" sz="1800" b="1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Позитивные проверки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[SECUR01] Контроль получения смс кода с паролем при авторизации по номеру телефона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349835"/>
                  </a:ext>
                </a:extLst>
              </a:tr>
              <a:tr h="51283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02] Контроль наличия безопасного соединения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271084"/>
                  </a:ext>
                </a:extLst>
              </a:tr>
              <a:tr h="512837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03] Контроль наличия сертификата безопасности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597266"/>
                  </a:ext>
                </a:extLst>
              </a:tr>
              <a:tr h="512837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04] Контроль сокрытия пароля при авторизации по </a:t>
                      </a:r>
                      <a:r>
                        <a:rPr lang="ru-RU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эл.почте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81765"/>
                  </a:ext>
                </a:extLst>
              </a:tr>
              <a:tr h="51283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005] Проверка возможности сокрытия пароля, вставленного из буфера обмена при авторизации по </a:t>
                      </a:r>
                      <a:r>
                        <a:rPr lang="ru-RU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эл.почте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763863"/>
                  </a:ext>
                </a:extLst>
              </a:tr>
              <a:tr h="538605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06] Проверка возможности сокрытия пароля, вставленного из буфера обмена при регистрации по </a:t>
                      </a:r>
                      <a:r>
                        <a:rPr lang="ru-RU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эл.почте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153010"/>
                  </a:ext>
                </a:extLst>
              </a:tr>
              <a:tr h="538605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07] Проверка возможности сокрытия/показа пароля при нажатии на иконку «глаза»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795318"/>
                  </a:ext>
                </a:extLst>
              </a:tr>
              <a:tr h="538605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08] Контроль наличия блокировки авторизации по номеру телефона при подозрительной активности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434429"/>
                  </a:ext>
                </a:extLst>
              </a:tr>
              <a:tr h="538605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09] Контроль невозможности авторизации по </a:t>
                      </a:r>
                      <a:r>
                        <a:rPr lang="ru-RU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Сбер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при временной блокировке авторизации по номеру телефона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960432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47FC403C-6224-4CB1-A917-30CC9D8DB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787381"/>
              </p:ext>
            </p:extLst>
          </p:nvPr>
        </p:nvGraphicFramePr>
        <p:xfrm>
          <a:off x="5639870" y="2317115"/>
          <a:ext cx="4955942" cy="35661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9818">
                  <a:extLst>
                    <a:ext uri="{9D8B030D-6E8A-4147-A177-3AD203B41FA5}">
                      <a16:colId xmlns:a16="http://schemas.microsoft.com/office/drawing/2014/main" val="216092885"/>
                    </a:ext>
                  </a:extLst>
                </a:gridCol>
                <a:gridCol w="4466124">
                  <a:extLst>
                    <a:ext uri="{9D8B030D-6E8A-4147-A177-3AD203B41FA5}">
                      <a16:colId xmlns:a16="http://schemas.microsoft.com/office/drawing/2014/main" val="4086202774"/>
                    </a:ext>
                  </a:extLst>
                </a:gridCol>
              </a:tblGrid>
              <a:tr h="512837">
                <a:tc rowSpan="5"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Негативные проверки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10] Контроль возможности авторизации по </a:t>
                      </a:r>
                      <a:r>
                        <a:rPr lang="ru-RU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эл.почте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с некорректным паролем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349835"/>
                  </a:ext>
                </a:extLst>
              </a:tr>
              <a:tr h="51283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11] Контроль возможности авторизации по </a:t>
                      </a:r>
                      <a:r>
                        <a:rPr lang="ru-RU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эл.почте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с пустым паролем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271084"/>
                  </a:ext>
                </a:extLst>
              </a:tr>
              <a:tr h="512837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12] Контроль возможности авторизации по номеру телефона с некорректным кодом смс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597266"/>
                  </a:ext>
                </a:extLst>
              </a:tr>
              <a:tr h="512837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13] Контроль получения уведомления о превышении количества попыток ввода кода из смс при авторизации по номеру телефона с некорректным кодом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81765"/>
                  </a:ext>
                </a:extLst>
              </a:tr>
              <a:tr h="51283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14] Контроль возможности авторизации по номеру телефона при получении смс кода и вводе его при прошествии времени для ввода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763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18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48C29-E51B-4DF0-933B-1A8EDAAE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позитивных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удобства использования</a:t>
            </a:r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D00CBAD4-F70A-4132-9CAE-ED4445A8C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274081"/>
              </p:ext>
            </p:extLst>
          </p:nvPr>
        </p:nvGraphicFramePr>
        <p:xfrm>
          <a:off x="202130" y="1607127"/>
          <a:ext cx="4841508" cy="525087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41508">
                  <a:extLst>
                    <a:ext uri="{9D8B030D-6E8A-4147-A177-3AD203B41FA5}">
                      <a16:colId xmlns:a16="http://schemas.microsoft.com/office/drawing/2014/main" val="4086202774"/>
                    </a:ext>
                  </a:extLst>
                </a:gridCol>
              </a:tblGrid>
              <a:tr h="468828"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[USABIL01] Контроль соответствия текстовых данных требованиям в форме для авторизации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349835"/>
                  </a:ext>
                </a:extLst>
              </a:tr>
              <a:tr h="46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[USABIL02] Контроль соответствия текстовых данных требованиям в форме для регистрации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271084"/>
                  </a:ext>
                </a:extLst>
              </a:tr>
              <a:tr h="46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[USABIL03] Контроль отображения формы авторизации/регистрации при уменьшенном разрешении экрана в 2 раза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597266"/>
                  </a:ext>
                </a:extLst>
              </a:tr>
              <a:tr h="46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[USABIL04] Проверка возможности перенаправления на стороннюю 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в форме для авторизации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81765"/>
                  </a:ext>
                </a:extLst>
              </a:tr>
              <a:tr h="46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[USABIL05] Проверка возможности перенаправления на стороннюю 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в форме для регистрации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763863"/>
                  </a:ext>
                </a:extLst>
              </a:tr>
              <a:tr h="656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[USABIL06] Контроль работоспособности гиперссылки «Пользовательское соглашение» в форме для авторизации пользователя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153010"/>
                  </a:ext>
                </a:extLst>
              </a:tr>
              <a:tr h="656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[USABIL07] Контроль работоспособности гиперссылки «Пользовательское соглашение» в форме для регистрации пользователя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795318"/>
                  </a:ext>
                </a:extLst>
              </a:tr>
              <a:tr h="46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[USABIL08] Контроль работоспособности гиперссылки «Политика конфиденциальности» в форме для авторизации пользователя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434429"/>
                  </a:ext>
                </a:extLst>
              </a:tr>
              <a:tr h="46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[USABIL09] Контроль работоспособности гиперссылки «Политика конфиденциальности» в форме для регистрации пользователя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960432"/>
                  </a:ext>
                </a:extLst>
              </a:tr>
              <a:tr h="656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[USABIL10] Контроль работоспособности гиперссылки «Политикой конфиденциальности» в форме для авторизации пользователя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389667"/>
                  </a:ext>
                </a:extLst>
              </a:tr>
            </a:tbl>
          </a:graphicData>
        </a:graphic>
      </p:graphicFrame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75B362A2-0E8E-42D9-A996-8F20C4131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29062"/>
              </p:ext>
            </p:extLst>
          </p:nvPr>
        </p:nvGraphicFramePr>
        <p:xfrm>
          <a:off x="5438273" y="1607127"/>
          <a:ext cx="5496025" cy="525087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496025">
                  <a:extLst>
                    <a:ext uri="{9D8B030D-6E8A-4147-A177-3AD203B41FA5}">
                      <a16:colId xmlns:a16="http://schemas.microsoft.com/office/drawing/2014/main" val="167852843"/>
                    </a:ext>
                  </a:extLst>
                </a:gridCol>
              </a:tblGrid>
              <a:tr h="652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[USABIL11] Контроль работоспособности гиперссылки «Политикой конфиденциальности» в форме для регистрации пользователя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525596"/>
                  </a:ext>
                </a:extLst>
              </a:tr>
              <a:tr h="652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[USABIL12] Контроль работоспособности гиперссылки «Правилами рассылок» в форме для авторизации пользователя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818099"/>
                  </a:ext>
                </a:extLst>
              </a:tr>
              <a:tr h="652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[USABIL13] Контроль работоспособности гиперссылки «Правилами рассылок» в форме для регистрации пользователя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174940"/>
                  </a:ext>
                </a:extLst>
              </a:tr>
              <a:tr h="684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[USABIL14] Возможность нажать кнопку «Продолжить» клавишей «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Enter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» вводе в поле для ввода дынных </a:t>
                      </a:r>
                      <a:r>
                        <a:rPr lang="ru-RU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эл.почты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/мобильного телефона в форме для авторизации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018256"/>
                  </a:ext>
                </a:extLst>
              </a:tr>
              <a:tr h="652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[USABIL15] Возможность нажать кнопку «Войти» клавишей «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Enter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» при вводе кода из смс при авторизации по номеру телефона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455887"/>
                  </a:ext>
                </a:extLst>
              </a:tr>
              <a:tr h="652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[USABIL16] Контроль отсутствия ошибок орфографических, грамматических в форме для регистрации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80744"/>
                  </a:ext>
                </a:extLst>
              </a:tr>
              <a:tr h="652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[USABIL17] Контроль отсутствия ошибок орфографических, грамматических в форме для авторизации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388845"/>
                  </a:ext>
                </a:extLst>
              </a:tr>
              <a:tr h="652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[USABIL18] Контроль возможности редактировать код, полученный из смс в форме для авторизации пользователя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567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10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8917-78E2-4B2A-9372-6C922ABC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негативных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локализации и интернационализации</a:t>
            </a:r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A6A8FF78-6FE3-4BC6-A4D0-0096DF297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3004800"/>
              </p:ext>
            </p:extLst>
          </p:nvPr>
        </p:nvGraphicFramePr>
        <p:xfrm>
          <a:off x="904095" y="1812708"/>
          <a:ext cx="10656000" cy="4800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65600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[LOCAL01] Контроль адаптации формата мобильного номера телефона под российский формат в поле для ввода окна авторизации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[LOCAL02] Контроль адаптации формата мобильного номера телефона под российский формат в поле для ввода окна регистрации</a:t>
                      </a:r>
                    </a:p>
                    <a:p>
                      <a:endParaRPr lang="ru-RU" sz="14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[LOCAL03] Проверка возможности регистрации с иностранным номером телефона</a:t>
                      </a:r>
                    </a:p>
                    <a:p>
                      <a:endParaRPr lang="ru-RU" sz="14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[LOCAL04] Контроль возможности перевода страницы в браузере</a:t>
                      </a:r>
                    </a:p>
                    <a:p>
                      <a:endParaRPr lang="ru-RU" sz="14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0180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[LOCAL05] Контроль корректного отображения формы авторизации при языке браузера «Английский»</a:t>
                      </a:r>
                    </a:p>
                    <a:p>
                      <a:endParaRPr lang="ru-RU" sz="14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94233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[LOCAL06] Контроль корректного отображения формы регистрации при языке браузера «Английский»</a:t>
                      </a:r>
                    </a:p>
                    <a:p>
                      <a:endParaRPr lang="ru-RU" sz="14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07157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[LOCAL07] Контроль наличия документа «Пользовательского соглашение» на английском языке при переходе к документу из формы авторизации</a:t>
                      </a:r>
                    </a:p>
                    <a:p>
                      <a:endParaRPr lang="ru-RU" sz="14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75545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[LOCAL08] Контроль наличия документа «Политика конфиденциальности» на английском языке при переходе к документу из формы авторизации</a:t>
                      </a:r>
                    </a:p>
                    <a:p>
                      <a:endParaRPr lang="ru-RU" sz="14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039413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[LOCAL09] Контроль наличия документа «Правила рассылок» на английском языке при переходе к документу из формы авторизации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81204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96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311322-7BD9-46CF-81CC-BE7BEF9F984E}"/>
              </a:ext>
            </a:extLst>
          </p:cNvPr>
          <p:cNvSpPr txBox="1"/>
          <p:nvPr/>
        </p:nvSpPr>
        <p:spPr>
          <a:xfrm>
            <a:off x="442762" y="1780674"/>
            <a:ext cx="10924674" cy="2306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01] Авторизация с валидными номером телефона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Критический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4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авторизирован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Поле ввода почты/номер телефона доступно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форма для авторизации</a:t>
            </a:r>
          </a:p>
          <a:p>
            <a:endParaRPr lang="ru-RU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CC5CCB5B-ACD4-408E-A1EE-775DCA388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865665"/>
              </p:ext>
            </p:extLst>
          </p:nvPr>
        </p:nvGraphicFramePr>
        <p:xfrm>
          <a:off x="442762" y="3782728"/>
          <a:ext cx="10924674" cy="290556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641558">
                  <a:extLst>
                    <a:ext uri="{9D8B030D-6E8A-4147-A177-3AD203B41FA5}">
                      <a16:colId xmlns:a16="http://schemas.microsoft.com/office/drawing/2014/main" val="4161095193"/>
                    </a:ext>
                  </a:extLst>
                </a:gridCol>
                <a:gridCol w="2842953">
                  <a:extLst>
                    <a:ext uri="{9D8B030D-6E8A-4147-A177-3AD203B41FA5}">
                      <a16:colId xmlns:a16="http://schemas.microsoft.com/office/drawing/2014/main" val="3603447591"/>
                    </a:ext>
                  </a:extLst>
                </a:gridCol>
                <a:gridCol w="4440163">
                  <a:extLst>
                    <a:ext uri="{9D8B030D-6E8A-4147-A177-3AD203B41FA5}">
                      <a16:colId xmlns:a16="http://schemas.microsoft.com/office/drawing/2014/main" val="1414527663"/>
                    </a:ext>
                  </a:extLst>
                </a:gridCol>
              </a:tblGrid>
              <a:tr h="1846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9413609"/>
                  </a:ext>
                </a:extLst>
              </a:tr>
              <a:tr h="3778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Ввести номер телефона в поле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89882507976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вводится в формате +7(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9740037"/>
                  </a:ext>
                </a:extLst>
              </a:tr>
              <a:tr h="5710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Нажать на кнопку «Продолжить»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«Продолжить активна, открывается форма для подтверждения кода по смс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0759627"/>
                  </a:ext>
                </a:extLst>
              </a:tr>
              <a:tr h="5710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 Приходит код на ранее введенный номер телефона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приходит на номер телефона в формате целочисленных цифр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ххххх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6062182"/>
                  </a:ext>
                </a:extLst>
              </a:tr>
              <a:tr h="5710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 Ввести полученный код в поле для ввода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ххххх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«Войти» становится активной (подсвечивается синим цветом)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5713317"/>
                  </a:ext>
                </a:extLst>
              </a:tr>
              <a:tr h="5710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 Нажать на кнопку «Войти»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главная страница ресурса. В хедере(справа) имеется надпись «Профиль»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2117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76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311322-7BD9-46CF-81CC-BE7BEF9F984E}"/>
              </a:ext>
            </a:extLst>
          </p:cNvPr>
          <p:cNvSpPr txBox="1"/>
          <p:nvPr/>
        </p:nvSpPr>
        <p:spPr>
          <a:xfrm>
            <a:off x="356134" y="1742173"/>
            <a:ext cx="11011301" cy="2504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24] Регистрация нового пользователя по валидному номеру телефона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Критический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6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(окно для авторизации)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зарегистрирован/не авторизирован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форма для регистрации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Поле для ввода 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эл.почты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номера телефона активно для ввода</a:t>
            </a:r>
          </a:p>
          <a:p>
            <a:endParaRPr lang="ru-RU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6C55D77-129A-4A78-976F-FDF3AEFBF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637988"/>
              </p:ext>
            </p:extLst>
          </p:nvPr>
        </p:nvGraphicFramePr>
        <p:xfrm>
          <a:off x="356135" y="3914413"/>
          <a:ext cx="11011302" cy="284046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670434">
                  <a:extLst>
                    <a:ext uri="{9D8B030D-6E8A-4147-A177-3AD203B41FA5}">
                      <a16:colId xmlns:a16="http://schemas.microsoft.com/office/drawing/2014/main" val="502041018"/>
                    </a:ext>
                  </a:extLst>
                </a:gridCol>
                <a:gridCol w="2743686">
                  <a:extLst>
                    <a:ext uri="{9D8B030D-6E8A-4147-A177-3AD203B41FA5}">
                      <a16:colId xmlns:a16="http://schemas.microsoft.com/office/drawing/2014/main" val="2536621569"/>
                    </a:ext>
                  </a:extLst>
                </a:gridCol>
                <a:gridCol w="4597182">
                  <a:extLst>
                    <a:ext uri="{9D8B030D-6E8A-4147-A177-3AD203B41FA5}">
                      <a16:colId xmlns:a16="http://schemas.microsoft.com/office/drawing/2014/main" val="80109580"/>
                    </a:ext>
                  </a:extLst>
                </a:gridCol>
              </a:tblGrid>
              <a:tr h="2099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9640701"/>
                  </a:ext>
                </a:extLst>
              </a:tr>
              <a:tr h="2099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Ввести адрес номер телефона 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89287671430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Поле доступно для ввода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6872137"/>
                  </a:ext>
                </a:extLst>
              </a:tr>
              <a:tr h="8689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Нажать на кнопку «Продолжить»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активна, открывается окно для ввода смс кода из смс(смс поступило на введенный номер телефона)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185988"/>
                  </a:ext>
                </a:extLst>
              </a:tr>
              <a:tr h="6492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 Ввести код из смс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ххххх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Пароль вводится. Кнопка «Зарегистрироваться» становится активной.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3812684"/>
                  </a:ext>
                </a:extLst>
              </a:tr>
              <a:tr h="8689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Нажать на кнопку «Зарегистрироваться»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нажимается. Открывается главная страница ресурса. В хедере(справа) имеется надпись «Профиль»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6754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61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311322-7BD9-46CF-81CC-BE7BEF9F984E}"/>
              </a:ext>
            </a:extLst>
          </p:cNvPr>
          <p:cNvSpPr txBox="1"/>
          <p:nvPr/>
        </p:nvSpPr>
        <p:spPr>
          <a:xfrm>
            <a:off x="356134" y="1742173"/>
            <a:ext cx="11011301" cy="2405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23] Регистрация нового пользователя по валидному адресу электронной почты </a:t>
            </a:r>
            <a:endParaRPr lang="en-US" sz="18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Критический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(окно для авторизации)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зарегистрирован/не авторизирован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форма для регистрации</a:t>
            </a:r>
          </a:p>
          <a:p>
            <a:endParaRPr lang="ru-RU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46B67864-BCCE-47BA-92F0-E5C1A9BCD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070107"/>
              </p:ext>
            </p:extLst>
          </p:nvPr>
        </p:nvGraphicFramePr>
        <p:xfrm>
          <a:off x="356134" y="4065096"/>
          <a:ext cx="11479731" cy="222817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826577">
                  <a:extLst>
                    <a:ext uri="{9D8B030D-6E8A-4147-A177-3AD203B41FA5}">
                      <a16:colId xmlns:a16="http://schemas.microsoft.com/office/drawing/2014/main" val="3383631308"/>
                    </a:ext>
                  </a:extLst>
                </a:gridCol>
                <a:gridCol w="3826577">
                  <a:extLst>
                    <a:ext uri="{9D8B030D-6E8A-4147-A177-3AD203B41FA5}">
                      <a16:colId xmlns:a16="http://schemas.microsoft.com/office/drawing/2014/main" val="148122738"/>
                    </a:ext>
                  </a:extLst>
                </a:gridCol>
                <a:gridCol w="3826577">
                  <a:extLst>
                    <a:ext uri="{9D8B030D-6E8A-4147-A177-3AD203B41FA5}">
                      <a16:colId xmlns:a16="http://schemas.microsoft.com/office/drawing/2014/main" val="1959538026"/>
                    </a:ext>
                  </a:extLst>
                </a:gridCol>
              </a:tblGrid>
              <a:tr h="285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4163506"/>
                  </a:ext>
                </a:extLst>
              </a:tr>
              <a:tr h="385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Ввести адрес эл.почты 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duckling_kria@mail.ru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Поле доступно для ввода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9338302"/>
                  </a:ext>
                </a:extLst>
              </a:tr>
              <a:tr h="385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Нажать на кнопку «Продолжить»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активна. Открывается меню для генерации пароля</a:t>
                      </a:r>
                      <a:endParaRPr lang="ru-RU" sz="1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9211755"/>
                  </a:ext>
                </a:extLst>
              </a:tr>
              <a:tr h="385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 Ввод пароля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73731010</a:t>
                      </a:r>
                      <a:r>
                        <a:rPr lang="en-US" sz="1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Utkina</a:t>
                      </a:r>
                      <a:endParaRPr lang="ru-RU" sz="1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Пароль вводится скрытыми символами (*)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4829140"/>
                  </a:ext>
                </a:extLst>
              </a:tr>
              <a:tr h="78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Нажать на кнопку «Зарегистрироваться»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активна. Открывается главная страница ресурса. В хедере(справа) имеется надпись «Профиль»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6197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60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41A77-F40E-4CC2-9572-B0E687E5B131}"/>
              </a:ext>
            </a:extLst>
          </p:cNvPr>
          <p:cNvSpPr txBox="1"/>
          <p:nvPr/>
        </p:nvSpPr>
        <p:spPr>
          <a:xfrm>
            <a:off x="462013" y="1819175"/>
            <a:ext cx="10809171" cy="2504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[SECUR01] Контроль получения смс кода с паролем при авторизации по номеру телефона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Критический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6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авторизирован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Поле для ввода 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эл.почты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 телефона доступно для работы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форма для авторизации</a:t>
            </a:r>
          </a:p>
          <a:p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FECAC9D2-3F4C-4225-8DC2-A5ECA7DC4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865088"/>
              </p:ext>
            </p:extLst>
          </p:nvPr>
        </p:nvGraphicFramePr>
        <p:xfrm>
          <a:off x="462013" y="4160016"/>
          <a:ext cx="10809171" cy="178185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620460">
                  <a:extLst>
                    <a:ext uri="{9D8B030D-6E8A-4147-A177-3AD203B41FA5}">
                      <a16:colId xmlns:a16="http://schemas.microsoft.com/office/drawing/2014/main" val="1602983456"/>
                    </a:ext>
                  </a:extLst>
                </a:gridCol>
                <a:gridCol w="3585654">
                  <a:extLst>
                    <a:ext uri="{9D8B030D-6E8A-4147-A177-3AD203B41FA5}">
                      <a16:colId xmlns:a16="http://schemas.microsoft.com/office/drawing/2014/main" val="926398308"/>
                    </a:ext>
                  </a:extLst>
                </a:gridCol>
                <a:gridCol w="3603057">
                  <a:extLst>
                    <a:ext uri="{9D8B030D-6E8A-4147-A177-3AD203B41FA5}">
                      <a16:colId xmlns:a16="http://schemas.microsoft.com/office/drawing/2014/main" val="2873370770"/>
                    </a:ext>
                  </a:extLst>
                </a:gridCol>
              </a:tblGrid>
              <a:tr h="2127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9345594"/>
                  </a:ext>
                </a:extLst>
              </a:tr>
              <a:tr h="6579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Ввести номер телефона в поле для ввода номера телефона/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эл.почты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89882507976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вводится в формате +7 (988) 250 79 76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1068706"/>
                  </a:ext>
                </a:extLst>
              </a:tr>
              <a:tr h="8805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Нажать на кнопку «Продолжить»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активна. Открывается форма для ввода кода смс, Смс поступает на введенный номер телефона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8768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41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41A77-F40E-4CC2-9572-B0E687E5B131}"/>
              </a:ext>
            </a:extLst>
          </p:cNvPr>
          <p:cNvSpPr txBox="1"/>
          <p:nvPr/>
        </p:nvSpPr>
        <p:spPr>
          <a:xfrm>
            <a:off x="375386" y="1819175"/>
            <a:ext cx="11194180" cy="174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</a:t>
            </a: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02] Контроль наличия безопасного соединения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Критический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6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(окно для авторизации)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C801EB1-F23D-42E5-A09F-95737C1AB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41619"/>
              </p:ext>
            </p:extLst>
          </p:nvPr>
        </p:nvGraphicFramePr>
        <p:xfrm>
          <a:off x="375386" y="3431345"/>
          <a:ext cx="10818795" cy="235985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095014">
                  <a:extLst>
                    <a:ext uri="{9D8B030D-6E8A-4147-A177-3AD203B41FA5}">
                      <a16:colId xmlns:a16="http://schemas.microsoft.com/office/drawing/2014/main" val="1064295729"/>
                    </a:ext>
                  </a:extLst>
                </a:gridCol>
                <a:gridCol w="2022764">
                  <a:extLst>
                    <a:ext uri="{9D8B030D-6E8A-4147-A177-3AD203B41FA5}">
                      <a16:colId xmlns:a16="http://schemas.microsoft.com/office/drawing/2014/main" val="2210195460"/>
                    </a:ext>
                  </a:extLst>
                </a:gridCol>
                <a:gridCol w="4701017">
                  <a:extLst>
                    <a:ext uri="{9D8B030D-6E8A-4147-A177-3AD203B41FA5}">
                      <a16:colId xmlns:a16="http://schemas.microsoft.com/office/drawing/2014/main" val="371576889"/>
                    </a:ext>
                  </a:extLst>
                </a:gridCol>
              </a:tblGrid>
              <a:tr h="3843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3531919"/>
                  </a:ext>
                </a:extLst>
              </a:tr>
              <a:tr h="7866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Проверить наличие значка «замок» в адресной строке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Замок имеется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5126148"/>
                  </a:ext>
                </a:extLst>
              </a:tr>
              <a:tr h="11888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Нажать на значок «замок»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Появляется меню браузера с информацией о безопасном подключении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927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8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4DAC3-C74A-4448-9688-69A4C066DF33}"/>
              </a:ext>
            </a:extLst>
          </p:cNvPr>
          <p:cNvSpPr txBox="1"/>
          <p:nvPr/>
        </p:nvSpPr>
        <p:spPr>
          <a:xfrm>
            <a:off x="317634" y="1790299"/>
            <a:ext cx="11001675" cy="2027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01] Неработоспособность кнопки «</a:t>
            </a: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при вводе кода из смс при авторизации по номеру телефона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Тривиальная</a:t>
            </a:r>
            <a:endParaRPr lang="ru-RU" sz="1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  <a:endParaRPr lang="ru-RU" sz="1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6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(окно для авторизации)</a:t>
            </a:r>
            <a:endParaRPr lang="ru-RU" sz="1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зарегистрирован в системе</a:t>
            </a:r>
            <a:endParaRPr lang="ru-RU" sz="1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13DA823-1033-4B1E-8024-2148A5108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461102"/>
              </p:ext>
            </p:extLst>
          </p:nvPr>
        </p:nvGraphicFramePr>
        <p:xfrm>
          <a:off x="317634" y="3792354"/>
          <a:ext cx="11001675" cy="298508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654765">
                  <a:extLst>
                    <a:ext uri="{9D8B030D-6E8A-4147-A177-3AD203B41FA5}">
                      <a16:colId xmlns:a16="http://schemas.microsoft.com/office/drawing/2014/main" val="199381206"/>
                    </a:ext>
                  </a:extLst>
                </a:gridCol>
                <a:gridCol w="1549300">
                  <a:extLst>
                    <a:ext uri="{9D8B030D-6E8A-4147-A177-3AD203B41FA5}">
                      <a16:colId xmlns:a16="http://schemas.microsoft.com/office/drawing/2014/main" val="1260460867"/>
                    </a:ext>
                  </a:extLst>
                </a:gridCol>
                <a:gridCol w="3155108">
                  <a:extLst>
                    <a:ext uri="{9D8B030D-6E8A-4147-A177-3AD203B41FA5}">
                      <a16:colId xmlns:a16="http://schemas.microsoft.com/office/drawing/2014/main" val="1900058181"/>
                    </a:ext>
                  </a:extLst>
                </a:gridCol>
                <a:gridCol w="3642502">
                  <a:extLst>
                    <a:ext uri="{9D8B030D-6E8A-4147-A177-3AD203B41FA5}">
                      <a16:colId xmlns:a16="http://schemas.microsoft.com/office/drawing/2014/main" val="2609400563"/>
                    </a:ext>
                  </a:extLst>
                </a:gridCol>
              </a:tblGrid>
              <a:tr h="4482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4700131"/>
                  </a:ext>
                </a:extLst>
              </a:tr>
              <a:tr h="9067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Ввести номер телефона в поле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89882507976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вводится в формате +7(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Кнопка «Продолжить» становится активной.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вводится согласно маске. Кнопка «Продолжить» становится активной.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911503"/>
                  </a:ext>
                </a:extLst>
              </a:tr>
              <a:tr h="448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Нажать на кнопку «Продолжить»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меню для ввода кода из смс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меню для ввода кода из смс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7509927"/>
                  </a:ext>
                </a:extLst>
              </a:tr>
              <a:tr h="6775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 Ввести код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ххххх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приходит на номер телефона в формате целочисленных цифр ххххх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приходит на номер телефона в формате целочисленных цифр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ххххх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5714317"/>
                  </a:ext>
                </a:extLst>
              </a:tr>
              <a:tr h="448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 Нажать на «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форма для подтверждения кода по смс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Действий не происходит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4773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7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C6E46A5-5B3F-4C9A-96AA-929479CABDBD}"/>
              </a:ext>
            </a:extLst>
          </p:cNvPr>
          <p:cNvSpPr/>
          <p:nvPr/>
        </p:nvSpPr>
        <p:spPr>
          <a:xfrm>
            <a:off x="187018" y="133584"/>
            <a:ext cx="11815685" cy="648859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2">
                  <a:lumMod val="60000"/>
                  <a:lumOff val="40000"/>
                  <a:alpha val="94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F06CB-7BF7-4586-92CF-A41442F2C83B}"/>
              </a:ext>
            </a:extLst>
          </p:cNvPr>
          <p:cNvSpPr txBox="1"/>
          <p:nvPr/>
        </p:nvSpPr>
        <p:spPr>
          <a:xfrm>
            <a:off x="644893" y="235818"/>
            <a:ext cx="5208532" cy="1231106"/>
          </a:xfrm>
          <a:custGeom>
            <a:avLst/>
            <a:gdLst>
              <a:gd name="connsiteX0" fmla="*/ 0 w 5208532"/>
              <a:gd name="connsiteY0" fmla="*/ 0 h 1231106"/>
              <a:gd name="connsiteX1" fmla="*/ 5208532 w 5208532"/>
              <a:gd name="connsiteY1" fmla="*/ 0 h 1231106"/>
              <a:gd name="connsiteX2" fmla="*/ 5208532 w 5208532"/>
              <a:gd name="connsiteY2" fmla="*/ 1231106 h 1231106"/>
              <a:gd name="connsiteX3" fmla="*/ 0 w 5208532"/>
              <a:gd name="connsiteY3" fmla="*/ 1231106 h 1231106"/>
              <a:gd name="connsiteX4" fmla="*/ 0 w 5208532"/>
              <a:gd name="connsiteY4" fmla="*/ 0 h 123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8532" h="1231106" fill="none" extrusionOk="0">
                <a:moveTo>
                  <a:pt x="0" y="0"/>
                </a:moveTo>
                <a:cubicBezTo>
                  <a:pt x="1843579" y="-30840"/>
                  <a:pt x="4202383" y="90240"/>
                  <a:pt x="5208532" y="0"/>
                </a:cubicBezTo>
                <a:cubicBezTo>
                  <a:pt x="5314972" y="584543"/>
                  <a:pt x="5120130" y="793923"/>
                  <a:pt x="5208532" y="1231106"/>
                </a:cubicBezTo>
                <a:cubicBezTo>
                  <a:pt x="3609573" y="1370962"/>
                  <a:pt x="1638835" y="1083627"/>
                  <a:pt x="0" y="1231106"/>
                </a:cubicBezTo>
                <a:cubicBezTo>
                  <a:pt x="-64255" y="927404"/>
                  <a:pt x="-50026" y="265608"/>
                  <a:pt x="0" y="0"/>
                </a:cubicBezTo>
                <a:close/>
              </a:path>
              <a:path w="5208532" h="1231106" stroke="0" extrusionOk="0">
                <a:moveTo>
                  <a:pt x="0" y="0"/>
                </a:moveTo>
                <a:cubicBezTo>
                  <a:pt x="2363906" y="-157189"/>
                  <a:pt x="3688427" y="10045"/>
                  <a:pt x="5208532" y="0"/>
                </a:cubicBezTo>
                <a:cubicBezTo>
                  <a:pt x="5310106" y="585709"/>
                  <a:pt x="5117856" y="1009433"/>
                  <a:pt x="5208532" y="1231106"/>
                </a:cubicBezTo>
                <a:cubicBezTo>
                  <a:pt x="3745879" y="1267285"/>
                  <a:pt x="659748" y="1269378"/>
                  <a:pt x="0" y="1231106"/>
                </a:cubicBezTo>
                <a:cubicBezTo>
                  <a:pt x="1998" y="926634"/>
                  <a:pt x="-66404" y="383373"/>
                  <a:pt x="0" y="0"/>
                </a:cubicBezTo>
                <a:close/>
              </a:path>
            </a:pathLst>
          </a:custGeom>
          <a:solidFill>
            <a:schemeClr val="bg1">
              <a:alpha val="39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1707905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009CDE"/>
                </a:solidFill>
                <a:latin typeface="SB Sans Display Semibold"/>
              </a:rPr>
              <a:t>Бессарабова (Уткина) Ольга Сергеевна</a:t>
            </a:r>
          </a:p>
          <a:p>
            <a:endParaRPr lang="ru-RU" dirty="0">
              <a:latin typeface="SB Sans Display Semibold"/>
            </a:endParaRPr>
          </a:p>
        </p:txBody>
      </p:sp>
      <p:graphicFrame>
        <p:nvGraphicFramePr>
          <p:cNvPr id="9" name="Схема 8">
            <a:extLst>
              <a:ext uri="{FF2B5EF4-FFF2-40B4-BE49-F238E27FC236}">
                <a16:creationId xmlns:a16="http://schemas.microsoft.com/office/drawing/2014/main" id="{B46919DF-A06F-4A85-86A2-D5C057B18D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7109724"/>
              </p:ext>
            </p:extLst>
          </p:nvPr>
        </p:nvGraphicFramePr>
        <p:xfrm>
          <a:off x="6792663" y="664143"/>
          <a:ext cx="4908885" cy="5678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FCD979E-BB97-423B-9B04-BCB24B6CAF66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</a:blip>
          <a:stretch>
            <a:fillRect/>
          </a:stretch>
        </p:blipFill>
        <p:spPr>
          <a:xfrm>
            <a:off x="1732547" y="1697780"/>
            <a:ext cx="2646949" cy="3150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C0ED31EF-6778-4DD5-8478-CEC1539BDABC}"/>
              </a:ext>
            </a:extLst>
          </p:cNvPr>
          <p:cNvGrpSpPr/>
          <p:nvPr/>
        </p:nvGrpSpPr>
        <p:grpSpPr>
          <a:xfrm>
            <a:off x="574138" y="5072363"/>
            <a:ext cx="4908884" cy="486720"/>
            <a:chOff x="0" y="4676703"/>
            <a:chExt cx="4908884" cy="486720"/>
          </a:xfrm>
        </p:grpSpPr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C290BF39-FB94-43C0-BC71-6478AFA436B1}"/>
                </a:ext>
              </a:extLst>
            </p:cNvPr>
            <p:cNvSpPr/>
            <p:nvPr/>
          </p:nvSpPr>
          <p:spPr>
            <a:xfrm>
              <a:off x="0" y="4676703"/>
              <a:ext cx="4908884" cy="48672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838123"/>
                <a:satOff val="-9658"/>
                <a:lumOff val="2159"/>
                <a:alphaOff val="0"/>
              </a:schemeClr>
            </a:fillRef>
            <a:effectRef idx="2">
              <a:schemeClr val="accent2">
                <a:hueOff val="-838123"/>
                <a:satOff val="-9658"/>
                <a:lumOff val="215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Прямоугольник: скругленные углы 4">
              <a:extLst>
                <a:ext uri="{FF2B5EF4-FFF2-40B4-BE49-F238E27FC236}">
                  <a16:creationId xmlns:a16="http://schemas.microsoft.com/office/drawing/2014/main" id="{7EDA6447-FB0B-47B3-B23F-B5E6D2196795}"/>
                </a:ext>
              </a:extLst>
            </p:cNvPr>
            <p:cNvSpPr txBox="1"/>
            <p:nvPr/>
          </p:nvSpPr>
          <p:spPr>
            <a:xfrm>
              <a:off x="0" y="4700463"/>
              <a:ext cx="4861364" cy="439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Мотивация</a:t>
              </a: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49D8FDA0-3963-448B-95C7-478443833AC2}"/>
              </a:ext>
            </a:extLst>
          </p:cNvPr>
          <p:cNvGrpSpPr/>
          <p:nvPr/>
        </p:nvGrpSpPr>
        <p:grpSpPr>
          <a:xfrm>
            <a:off x="550378" y="5599602"/>
            <a:ext cx="4919980" cy="1176509"/>
            <a:chOff x="-11096" y="4498205"/>
            <a:chExt cx="4919980" cy="1176509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DBE3A422-D4BB-4CDB-86B6-933B44801B52}"/>
                </a:ext>
              </a:extLst>
            </p:cNvPr>
            <p:cNvSpPr/>
            <p:nvPr/>
          </p:nvSpPr>
          <p:spPr>
            <a:xfrm>
              <a:off x="0" y="5163424"/>
              <a:ext cx="4908884" cy="51129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ED835E-6EFE-4D6B-8BDE-C35ED6076F5B}"/>
                </a:ext>
              </a:extLst>
            </p:cNvPr>
            <p:cNvSpPr txBox="1"/>
            <p:nvPr/>
          </p:nvSpPr>
          <p:spPr>
            <a:xfrm>
              <a:off x="-11096" y="4498205"/>
              <a:ext cx="4908884" cy="5112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5857" tIns="19050" rIns="106680" bIns="19050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ru-RU" sz="1500" kern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Работа в современной сфере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ru-RU" sz="15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Интерес к сфере </a:t>
              </a:r>
              <a:r>
                <a:rPr lang="en-US" sz="15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</a:t>
              </a:r>
              <a:endParaRPr lang="ru-RU" sz="1500" kern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ru-RU" sz="1500" kern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Возможность удаленно</a:t>
              </a:r>
              <a:r>
                <a:rPr lang="ru-RU" sz="15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й работы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ru-RU" sz="15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Нравится работа с различным ПО </a:t>
              </a:r>
              <a:r>
                <a:rPr lang="ru-RU" sz="1500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по</a:t>
              </a:r>
              <a:r>
                <a:rPr lang="ru-RU" sz="15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тестированию, автоматизированию ПО.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endParaRPr lang="ru-RU" sz="15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496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4DAC3-C74A-4448-9688-69A4C066DF33}"/>
              </a:ext>
            </a:extLst>
          </p:cNvPr>
          <p:cNvSpPr txBox="1"/>
          <p:nvPr/>
        </p:nvSpPr>
        <p:spPr>
          <a:xfrm>
            <a:off x="317634" y="1790299"/>
            <a:ext cx="11300059" cy="229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02] Невозможность авторизоваться но номеру телефона формата 9хх </a:t>
            </a:r>
            <a:r>
              <a:rPr lang="ru-RU" sz="1800" b="1" u="sng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ххх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u="sng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хх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u="sng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хх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6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(окно для авторизации)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авторизирован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Поле для ввода 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эл.почты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 телефона доступно для работы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C175F9B7-3583-4BB4-A52A-FF8EAA5E4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590187"/>
              </p:ext>
            </p:extLst>
          </p:nvPr>
        </p:nvGraphicFramePr>
        <p:xfrm>
          <a:off x="317634" y="3782728"/>
          <a:ext cx="11040178" cy="286832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664056">
                  <a:extLst>
                    <a:ext uri="{9D8B030D-6E8A-4147-A177-3AD203B41FA5}">
                      <a16:colId xmlns:a16="http://schemas.microsoft.com/office/drawing/2014/main" val="1084974156"/>
                    </a:ext>
                  </a:extLst>
                </a:gridCol>
                <a:gridCol w="1554722">
                  <a:extLst>
                    <a:ext uri="{9D8B030D-6E8A-4147-A177-3AD203B41FA5}">
                      <a16:colId xmlns:a16="http://schemas.microsoft.com/office/drawing/2014/main" val="1233969664"/>
                    </a:ext>
                  </a:extLst>
                </a:gridCol>
                <a:gridCol w="3166150">
                  <a:extLst>
                    <a:ext uri="{9D8B030D-6E8A-4147-A177-3AD203B41FA5}">
                      <a16:colId xmlns:a16="http://schemas.microsoft.com/office/drawing/2014/main" val="3951997647"/>
                    </a:ext>
                  </a:extLst>
                </a:gridCol>
                <a:gridCol w="3655250">
                  <a:extLst>
                    <a:ext uri="{9D8B030D-6E8A-4147-A177-3AD203B41FA5}">
                      <a16:colId xmlns:a16="http://schemas.microsoft.com/office/drawing/2014/main" val="3892551188"/>
                    </a:ext>
                  </a:extLst>
                </a:gridCol>
              </a:tblGrid>
              <a:tr h="2152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8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8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8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4787568"/>
                  </a:ext>
                </a:extLst>
              </a:tr>
              <a:tr h="440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Ввести номер телефона в поле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9882507976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вводится в формате +7(ххх) ххх хх хх. Кнопка «Продолжить активна.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вводится в формате +9882507976. Кнопка «Продолжить активна.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4596854"/>
                  </a:ext>
                </a:extLst>
              </a:tr>
              <a:tr h="665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Нажать на кнопку «Продолжить»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форма для подтверждения кода по смс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Появляется уведомление «Мы не нашли такой телефон. Проверьте правильность ввода или Зарегистрируйтесь»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9318010"/>
                  </a:ext>
                </a:extLst>
              </a:tr>
              <a:tr h="440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 Приходит код на ранее введенный номер телефона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приходит на номер телефона в формате целочисленных цифр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ххххх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3143855"/>
                  </a:ext>
                </a:extLst>
              </a:tr>
              <a:tr h="440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 Ввести полученный код в поле для ввода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ххххх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«Войти» становится активной (подсвечивается синим цветом)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7421758"/>
                  </a:ext>
                </a:extLst>
              </a:tr>
              <a:tr h="665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Нажать на кнопку «Войти»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Закрывается форма авторизации. Открывается главная страница ресурса. В хедере(справа) имеется надпись «Профиль»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4030072"/>
                  </a:ext>
                </a:extLst>
              </a:tr>
            </a:tbl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AF114D-56CD-4374-B88D-941A3A4455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96479" y="2141186"/>
            <a:ext cx="2965994" cy="158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8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4DAC3-C74A-4448-9688-69A4C066DF33}"/>
              </a:ext>
            </a:extLst>
          </p:cNvPr>
          <p:cNvSpPr txBox="1"/>
          <p:nvPr/>
        </p:nvSpPr>
        <p:spPr>
          <a:xfrm>
            <a:off x="317634" y="1790299"/>
            <a:ext cx="11300059" cy="258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03] Отсутствие блокировки для входа через «</a:t>
            </a:r>
            <a:r>
              <a:rPr lang="ru-RU" sz="1800" b="1" u="sng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Сбер</a:t>
            </a:r>
            <a:r>
              <a:rPr lang="en-US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при блокировке по номеру телефона в связи с большим количеством попыток входа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6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(окно для авторизации)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авторизирован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Поле для ввода 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эл.почты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 телефона доступно для работы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4CB8FA3-DE90-4FC5-9D07-F0F12C923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144091"/>
              </p:ext>
            </p:extLst>
          </p:nvPr>
        </p:nvGraphicFramePr>
        <p:xfrm>
          <a:off x="317634" y="4145981"/>
          <a:ext cx="11097927" cy="265938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677991">
                  <a:extLst>
                    <a:ext uri="{9D8B030D-6E8A-4147-A177-3AD203B41FA5}">
                      <a16:colId xmlns:a16="http://schemas.microsoft.com/office/drawing/2014/main" val="1562086309"/>
                    </a:ext>
                  </a:extLst>
                </a:gridCol>
                <a:gridCol w="1562854">
                  <a:extLst>
                    <a:ext uri="{9D8B030D-6E8A-4147-A177-3AD203B41FA5}">
                      <a16:colId xmlns:a16="http://schemas.microsoft.com/office/drawing/2014/main" val="3362291130"/>
                    </a:ext>
                  </a:extLst>
                </a:gridCol>
                <a:gridCol w="3182712">
                  <a:extLst>
                    <a:ext uri="{9D8B030D-6E8A-4147-A177-3AD203B41FA5}">
                      <a16:colId xmlns:a16="http://schemas.microsoft.com/office/drawing/2014/main" val="4264357304"/>
                    </a:ext>
                  </a:extLst>
                </a:gridCol>
                <a:gridCol w="3674370">
                  <a:extLst>
                    <a:ext uri="{9D8B030D-6E8A-4147-A177-3AD203B41FA5}">
                      <a16:colId xmlns:a16="http://schemas.microsoft.com/office/drawing/2014/main" val="1668208502"/>
                    </a:ext>
                  </a:extLst>
                </a:gridCol>
              </a:tblGrid>
              <a:tr h="2633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4563559"/>
                  </a:ext>
                </a:extLst>
              </a:tr>
              <a:tr h="5387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Нажать на кнопку «Войти по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Сбер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форма для входа в Сбер</a:t>
                      </a:r>
                      <a:r>
                        <a:rPr lang="en-US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 формой для ввода номера телефона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форма для входа в Сбер</a:t>
                      </a:r>
                      <a:r>
                        <a:rPr lang="en-US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 формой для ввода номера телефона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3150689"/>
                  </a:ext>
                </a:extLst>
              </a:tr>
              <a:tr h="2633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Ввести номер телефона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89882507976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Поле доступно для ввода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Поле доступно для ввода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6517139"/>
                  </a:ext>
                </a:extLst>
              </a:tr>
              <a:tr h="5387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 Нажать «Войти или зарегистрироваться» 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Поступает 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-уведомление для входа в банк-клиент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Появляется уведомление: «Слишком много попыток. Запросите новый код через 4 часа»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3170191"/>
                  </a:ext>
                </a:extLst>
              </a:tr>
              <a:tr h="8142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 Осуществить действия для входа в банк-клиенте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Перенаправление на главную страницу ресурса. В хедере появляется кнопка «Профиль»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6603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2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4DAC3-C74A-4448-9688-69A4C066DF33}"/>
              </a:ext>
            </a:extLst>
          </p:cNvPr>
          <p:cNvSpPr txBox="1"/>
          <p:nvPr/>
        </p:nvSpPr>
        <p:spPr>
          <a:xfrm>
            <a:off x="317634" y="1790299"/>
            <a:ext cx="11300059" cy="2554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04] Невозможность удалить код из смс клавишей «</a:t>
            </a:r>
            <a:r>
              <a:rPr lang="en-US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в форме для авторизации по смс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6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(окно для авторизации).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авторизирован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форма для авторизации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Форма для ввода номера телефона и эл. почты доступны для работы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53C9B1A4-5FB6-47B0-AEA2-49804FEAD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152928"/>
              </p:ext>
            </p:extLst>
          </p:nvPr>
        </p:nvGraphicFramePr>
        <p:xfrm>
          <a:off x="317634" y="4113971"/>
          <a:ext cx="11011301" cy="247933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657088">
                  <a:extLst>
                    <a:ext uri="{9D8B030D-6E8A-4147-A177-3AD203B41FA5}">
                      <a16:colId xmlns:a16="http://schemas.microsoft.com/office/drawing/2014/main" val="3681281790"/>
                    </a:ext>
                  </a:extLst>
                </a:gridCol>
                <a:gridCol w="1550655">
                  <a:extLst>
                    <a:ext uri="{9D8B030D-6E8A-4147-A177-3AD203B41FA5}">
                      <a16:colId xmlns:a16="http://schemas.microsoft.com/office/drawing/2014/main" val="961668722"/>
                    </a:ext>
                  </a:extLst>
                </a:gridCol>
                <a:gridCol w="3157869">
                  <a:extLst>
                    <a:ext uri="{9D8B030D-6E8A-4147-A177-3AD203B41FA5}">
                      <a16:colId xmlns:a16="http://schemas.microsoft.com/office/drawing/2014/main" val="3150246021"/>
                    </a:ext>
                  </a:extLst>
                </a:gridCol>
                <a:gridCol w="3645689">
                  <a:extLst>
                    <a:ext uri="{9D8B030D-6E8A-4147-A177-3AD203B41FA5}">
                      <a16:colId xmlns:a16="http://schemas.microsoft.com/office/drawing/2014/main" val="2152726043"/>
                    </a:ext>
                  </a:extLst>
                </a:gridCol>
              </a:tblGrid>
              <a:tr h="3029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2193660"/>
                  </a:ext>
                </a:extLst>
              </a:tr>
              <a:tr h="9367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Ввести номер телефона для авторизации и нажать продолжить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89882507976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форма для ввода кода. Код поступает на номер телефона. Кнопка «войти» не активна.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форма для ввода кода. Код поступает на номер телефона. Кнопка «войти» не активна.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946158"/>
                  </a:ext>
                </a:extLst>
              </a:tr>
              <a:tr h="6198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Ввести неверный код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ххххх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вводится. Доп. уведомлений нет. Кнопка «Войти» становится активной.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вводится. Доп. уведомлений нет. Кнопка «Войти» становится активной.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3275174"/>
                  </a:ext>
                </a:extLst>
              </a:tr>
              <a:tr h="6198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 Выделить неверный код и нажать клавишу «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 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Удаляется введенный ранее код.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не удаляется. Никаких действий не происходит.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770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66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4DAC3-C74A-4448-9688-69A4C066DF33}"/>
              </a:ext>
            </a:extLst>
          </p:cNvPr>
          <p:cNvSpPr txBox="1"/>
          <p:nvPr/>
        </p:nvSpPr>
        <p:spPr>
          <a:xfrm>
            <a:off x="317634" y="1790299"/>
            <a:ext cx="11300059" cy="258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05] Мигает графика при согласии/отказе об информировании о новинках и актуальных предложениях в форме для авторизации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6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(окно для авторизации).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авторизирован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форма для авторизации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B4FE1C5E-2C08-491D-A03E-E40D8EA96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158737"/>
              </p:ext>
            </p:extLst>
          </p:nvPr>
        </p:nvGraphicFramePr>
        <p:xfrm>
          <a:off x="317634" y="4218889"/>
          <a:ext cx="10866921" cy="225891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622248">
                  <a:extLst>
                    <a:ext uri="{9D8B030D-6E8A-4147-A177-3AD203B41FA5}">
                      <a16:colId xmlns:a16="http://schemas.microsoft.com/office/drawing/2014/main" val="1739284427"/>
                    </a:ext>
                  </a:extLst>
                </a:gridCol>
                <a:gridCol w="1530323">
                  <a:extLst>
                    <a:ext uri="{9D8B030D-6E8A-4147-A177-3AD203B41FA5}">
                      <a16:colId xmlns:a16="http://schemas.microsoft.com/office/drawing/2014/main" val="556858674"/>
                    </a:ext>
                  </a:extLst>
                </a:gridCol>
                <a:gridCol w="3116463">
                  <a:extLst>
                    <a:ext uri="{9D8B030D-6E8A-4147-A177-3AD203B41FA5}">
                      <a16:colId xmlns:a16="http://schemas.microsoft.com/office/drawing/2014/main" val="1031355681"/>
                    </a:ext>
                  </a:extLst>
                </a:gridCol>
                <a:gridCol w="3597887">
                  <a:extLst>
                    <a:ext uri="{9D8B030D-6E8A-4147-A177-3AD203B41FA5}">
                      <a16:colId xmlns:a16="http://schemas.microsoft.com/office/drawing/2014/main" val="1046277626"/>
                    </a:ext>
                  </a:extLst>
                </a:gridCol>
              </a:tblGrid>
              <a:tr h="3144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5128063"/>
                  </a:ext>
                </a:extLst>
              </a:tr>
              <a:tr h="9722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1-Нажать на кнопку выбора «Хочу узнавать о новинках и актуальных предложениях…»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выбора подсвечивается фиолетовым цветом. Форма для авторизации не видоизменяется.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подсвечивается фиолетовым цветом. Мигают значки соц.сетей при нажатии кнопки </a:t>
                      </a:r>
                      <a:r>
                        <a:rPr lang="en-US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3495761"/>
                  </a:ext>
                </a:extLst>
              </a:tr>
              <a:tr h="9722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1-Нажать на кнопку выбора «Хочу узнавать о новинках и актуальных предложениях…»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выбора становится белой, без галочки. Форма для авторизации не видоизменяется.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выбора становится белой, без галочки. Мигают значки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соц.сетей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при нажатии кнопки 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5684252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89CFAE-B96F-4C53-8284-F1A5494C94E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876" y="2247182"/>
            <a:ext cx="2366124" cy="167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5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8917-78E2-4B2A-9372-6C922ABC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запроса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A6A8FF78-6FE3-4BC6-A4D0-0096DF297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4596957"/>
              </p:ext>
            </p:extLst>
          </p:nvPr>
        </p:nvGraphicFramePr>
        <p:xfrm>
          <a:off x="452387" y="2063650"/>
          <a:ext cx="10656000" cy="182495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9390">
                  <a:extLst>
                    <a:ext uri="{9D8B030D-6E8A-4147-A177-3AD203B41FA5}">
                      <a16:colId xmlns:a16="http://schemas.microsoft.com/office/drawing/2014/main" val="3562290214"/>
                    </a:ext>
                  </a:extLst>
                </a:gridCol>
                <a:gridCol w="1012661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59475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Позитивные проверки</a:t>
                      </a: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01] Контроль возможности поиска ранее созданного заказа по </a:t>
                      </a: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endParaRPr lang="ru-RU" sz="1100" b="0" u="non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594751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02] Контроль возможности поиска заказа с количеством символов в номере</a:t>
                      </a:r>
                      <a:endParaRPr lang="ru-RU" sz="1200" b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635454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03] Контроль возможности получения карты кодов состояния </a:t>
                      </a:r>
                      <a:endParaRPr lang="ru-RU" sz="1200" b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</a:tbl>
          </a:graphicData>
        </a:graphic>
      </p:graphicFrame>
      <p:graphicFrame>
        <p:nvGraphicFramePr>
          <p:cNvPr id="5" name="Таблица 10">
            <a:extLst>
              <a:ext uri="{FF2B5EF4-FFF2-40B4-BE49-F238E27FC236}">
                <a16:creationId xmlns:a16="http://schemas.microsoft.com/office/drawing/2014/main" id="{F0AD7E8F-FF6E-4C19-81A3-2A1492718A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574828"/>
              </p:ext>
            </p:extLst>
          </p:nvPr>
        </p:nvGraphicFramePr>
        <p:xfrm>
          <a:off x="452387" y="4439487"/>
          <a:ext cx="10656000" cy="182495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9390">
                  <a:extLst>
                    <a:ext uri="{9D8B030D-6E8A-4147-A177-3AD203B41FA5}">
                      <a16:colId xmlns:a16="http://schemas.microsoft.com/office/drawing/2014/main" val="3562290214"/>
                    </a:ext>
                  </a:extLst>
                </a:gridCol>
                <a:gridCol w="1012661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60831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Негативные проверки</a:t>
                      </a: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04] Контроль возможности найти несуществующий заказ с отрицательным номером </a:t>
                      </a:r>
                      <a:endParaRPr lang="ru-RU" sz="1100" b="0" u="non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608319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05] Контроль возможности поиска заказа с недопустимыми символами в номере </a:t>
                      </a:r>
                      <a:endParaRPr lang="ru-RU" sz="1200" b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608319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06] Контроль возможности поиска заказа с количеством символов в номере 65 </a:t>
                      </a:r>
                      <a:endParaRPr lang="ru-RU" sz="1200" b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84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8917-78E2-4B2A-9372-6C922ABC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запроса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A6A8FF78-6FE3-4BC6-A4D0-0096DF297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7916488"/>
              </p:ext>
            </p:extLst>
          </p:nvPr>
        </p:nvGraphicFramePr>
        <p:xfrm>
          <a:off x="288758" y="1896744"/>
          <a:ext cx="10656000" cy="146882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9390">
                  <a:extLst>
                    <a:ext uri="{9D8B030D-6E8A-4147-A177-3AD203B41FA5}">
                      <a16:colId xmlns:a16="http://schemas.microsoft.com/office/drawing/2014/main" val="3562290214"/>
                    </a:ext>
                  </a:extLst>
                </a:gridCol>
                <a:gridCol w="1012661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35988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Позитивные проверки</a:t>
                      </a: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07] Проверка возможности создания заказа с валидными </a:t>
                      </a:r>
                      <a:endParaRPr lang="ru-RU" sz="9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359881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08] Проверка возможности создания заказа при значении </a:t>
                      </a:r>
                      <a:r>
                        <a:rPr lang="en-US" sz="120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ru-RU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и количество питомцев с количеством цифр в значении 64</a:t>
                      </a:r>
                      <a:endParaRPr lang="ru-RU" sz="10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374530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09] Проверка создания заказа со статусом </a:t>
                      </a:r>
                      <a:r>
                        <a:rPr lang="ru-RU" sz="120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approved</a:t>
                      </a:r>
                      <a:endParaRPr lang="ru-RU" sz="10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37453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10] Создание заказа со статусом </a:t>
                      </a:r>
                      <a:r>
                        <a:rPr lang="ru-RU" sz="120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delivered</a:t>
                      </a:r>
                      <a:r>
                        <a:rPr lang="ru-RU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ru-RU" sz="10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3773596"/>
                  </a:ext>
                </a:extLst>
              </a:tr>
            </a:tbl>
          </a:graphicData>
        </a:graphic>
      </p:graphicFrame>
      <p:graphicFrame>
        <p:nvGraphicFramePr>
          <p:cNvPr id="5" name="Таблица 10">
            <a:extLst>
              <a:ext uri="{FF2B5EF4-FFF2-40B4-BE49-F238E27FC236}">
                <a16:creationId xmlns:a16="http://schemas.microsoft.com/office/drawing/2014/main" id="{F0AD7E8F-FF6E-4C19-81A3-2A1492718A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340107"/>
              </p:ext>
            </p:extLst>
          </p:nvPr>
        </p:nvGraphicFramePr>
        <p:xfrm>
          <a:off x="288758" y="3492435"/>
          <a:ext cx="10656000" cy="310232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9390">
                  <a:extLst>
                    <a:ext uri="{9D8B030D-6E8A-4147-A177-3AD203B41FA5}">
                      <a16:colId xmlns:a16="http://schemas.microsoft.com/office/drawing/2014/main" val="3562290214"/>
                    </a:ext>
                  </a:extLst>
                </a:gridCol>
                <a:gridCol w="1012661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388812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Негативные проверки</a:t>
                      </a: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11] Проверка создания заказа с пустым телом 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388812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12] Контроль возможности создания заказа с отсутствующем статусом заказа 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388812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13] Контроль возможности создания заказа с ошибкой синтаксиса тела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38881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14] Проверка возможности создания заказа при значении </a:t>
                      </a:r>
                      <a:r>
                        <a:rPr lang="en-US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количество питомцев с количеством цифр в значении 65 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12263221"/>
                  </a:ext>
                </a:extLst>
              </a:tr>
              <a:tr h="38881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15] Проверка возможности создания заказа при указании даты в формате (</a:t>
                      </a:r>
                      <a:r>
                        <a:rPr lang="ru-RU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дд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месяц ГГГГ) в теле запроса параметра </a:t>
                      </a:r>
                      <a:r>
                        <a:rPr lang="en-US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shipDate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208495222"/>
                  </a:ext>
                </a:extLst>
              </a:tr>
              <a:tr h="38881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16] Проверка возможности создания заказа со статусом заказа на кириллице 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696709016"/>
                  </a:ext>
                </a:extLst>
              </a:tr>
              <a:tr h="38881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17] Контроль возможности создать заказ с отсутствующим параметром «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 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95589239"/>
                  </a:ext>
                </a:extLst>
              </a:tr>
              <a:tr h="38064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18] Контроль возможности создать заказ параметром «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quantity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 с количеством цифр 33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644507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10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8917-78E2-4B2A-9372-6C922ABC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API. </a:t>
            </a:r>
            <a:r>
              <a:rPr lang="ru-RU" dirty="0"/>
              <a:t>Список тест кейсов</a:t>
            </a:r>
            <a:br>
              <a:rPr lang="ru-RU" dirty="0"/>
            </a:br>
            <a:r>
              <a:rPr lang="ru-RU" dirty="0"/>
              <a:t>Тип запроса </a:t>
            </a:r>
            <a:r>
              <a:rPr lang="en-US" dirty="0"/>
              <a:t>Delete</a:t>
            </a:r>
            <a:endParaRPr lang="ru-RU" dirty="0"/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A6A8FF78-6FE3-4BC6-A4D0-0096DF297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3605285"/>
              </p:ext>
            </p:extLst>
          </p:nvPr>
        </p:nvGraphicFramePr>
        <p:xfrm>
          <a:off x="288758" y="2031498"/>
          <a:ext cx="10656000" cy="116409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9390">
                  <a:extLst>
                    <a:ext uri="{9D8B030D-6E8A-4147-A177-3AD203B41FA5}">
                      <a16:colId xmlns:a16="http://schemas.microsoft.com/office/drawing/2014/main" val="3562290214"/>
                    </a:ext>
                  </a:extLst>
                </a:gridCol>
                <a:gridCol w="1012661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1164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Позитивные проверки</a:t>
                      </a: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19] Проверка удаления сформированного заказа</a:t>
                      </a:r>
                      <a:endParaRPr lang="ru-RU" sz="9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</a:tbl>
          </a:graphicData>
        </a:graphic>
      </p:graphicFrame>
      <p:graphicFrame>
        <p:nvGraphicFramePr>
          <p:cNvPr id="5" name="Таблица 10">
            <a:extLst>
              <a:ext uri="{FF2B5EF4-FFF2-40B4-BE49-F238E27FC236}">
                <a16:creationId xmlns:a16="http://schemas.microsoft.com/office/drawing/2014/main" id="{F0AD7E8F-FF6E-4C19-81A3-2A1492718A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9460465"/>
              </p:ext>
            </p:extLst>
          </p:nvPr>
        </p:nvGraphicFramePr>
        <p:xfrm>
          <a:off x="288758" y="3503596"/>
          <a:ext cx="10656000" cy="30415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9390">
                  <a:extLst>
                    <a:ext uri="{9D8B030D-6E8A-4147-A177-3AD203B41FA5}">
                      <a16:colId xmlns:a16="http://schemas.microsoft.com/office/drawing/2014/main" val="3562290214"/>
                    </a:ext>
                  </a:extLst>
                </a:gridCol>
                <a:gridCol w="1012661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760395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Негативные проверки</a:t>
                      </a: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20] Контроль возможности удалить несуществующий заказ с отрицательным значением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760395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21] Контроль возможности удалить несуществующий заказ 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количеством символов 65 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760395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22] Контроль возможности удалить несуществующий заказ 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количеством символов 64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76039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23] Контроль возможности удалить заказ с пустым значением в номере заказа 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12263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72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9ABAC6-792D-47E8-8A9C-3117244358F9}"/>
              </a:ext>
            </a:extLst>
          </p:cNvPr>
          <p:cNvSpPr txBox="1"/>
          <p:nvPr/>
        </p:nvSpPr>
        <p:spPr>
          <a:xfrm>
            <a:off x="195447" y="1732547"/>
            <a:ext cx="11460745" cy="174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07] Проверка возможности создания заказа с валидными данными </a:t>
            </a:r>
            <a:endParaRPr lang="en-US" sz="1800" u="sng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Критическая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доступны для тестирования.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78CB6CE4-14F0-4395-B47F-E6A69533F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155237"/>
              </p:ext>
            </p:extLst>
          </p:nvPr>
        </p:nvGraphicFramePr>
        <p:xfrm>
          <a:off x="195448" y="3169284"/>
          <a:ext cx="11460746" cy="349429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254130">
                  <a:extLst>
                    <a:ext uri="{9D8B030D-6E8A-4147-A177-3AD203B41FA5}">
                      <a16:colId xmlns:a16="http://schemas.microsoft.com/office/drawing/2014/main" val="1257556417"/>
                    </a:ext>
                  </a:extLst>
                </a:gridCol>
                <a:gridCol w="4453074">
                  <a:extLst>
                    <a:ext uri="{9D8B030D-6E8A-4147-A177-3AD203B41FA5}">
                      <a16:colId xmlns:a16="http://schemas.microsoft.com/office/drawing/2014/main" val="2375212886"/>
                    </a:ext>
                  </a:extLst>
                </a:gridCol>
                <a:gridCol w="4753542">
                  <a:extLst>
                    <a:ext uri="{9D8B030D-6E8A-4147-A177-3AD203B41FA5}">
                      <a16:colId xmlns:a16="http://schemas.microsoft.com/office/drawing/2014/main" val="444262226"/>
                    </a:ext>
                  </a:extLst>
                </a:gridCol>
              </a:tblGrid>
              <a:tr h="1380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Шаг</a:t>
                      </a:r>
                    </a:p>
                  </a:txBody>
                  <a:tcPr marL="53025" marR="53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Тестовые данные</a:t>
                      </a:r>
                    </a:p>
                  </a:txBody>
                  <a:tcPr marL="53025" marR="53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Ожидаемый результат</a:t>
                      </a:r>
                    </a:p>
                  </a:txBody>
                  <a:tcPr marL="53025" marR="53025" marT="0" marB="0"/>
                </a:tc>
                <a:extLst>
                  <a:ext uri="{0D108BD9-81ED-4DB2-BD59-A6C34878D82A}">
                    <a16:rowId xmlns:a16="http://schemas.microsoft.com/office/drawing/2014/main" val="1335778253"/>
                  </a:ext>
                </a:extLst>
              </a:tr>
              <a:tr h="14563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1- Отправить Post запрос с URL, Body(</a:t>
                      </a:r>
                      <a:r>
                        <a:rPr lang="ru-RU" sz="105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json</a:t>
                      </a:r>
                      <a:r>
                        <a:rPr lang="ru-RU" sz="105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53025" marR="5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Body: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"id": 111, "</a:t>
                      </a:r>
                      <a:r>
                        <a:rPr lang="en-US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15, "quantity": 0, "</a:t>
                      </a:r>
                      <a:r>
                        <a:rPr lang="en-US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"2021-12-09T10:42:32.727Z", 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placed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", "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3025" marR="5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Статус код 200. Тело ответа(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json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 "id": 111, "</a:t>
                      </a:r>
                      <a:r>
                        <a:rPr lang="en-US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15, "quantity": 0, "</a:t>
                      </a:r>
                      <a:r>
                        <a:rPr lang="en-US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"2021-12-09T10:42:32.727+0000", 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placed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", "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025" marR="53025" marT="0" marB="0"/>
                </a:tc>
                <a:extLst>
                  <a:ext uri="{0D108BD9-81ED-4DB2-BD59-A6C34878D82A}">
                    <a16:rowId xmlns:a16="http://schemas.microsoft.com/office/drawing/2014/main" val="3258938525"/>
                  </a:ext>
                </a:extLst>
              </a:tr>
              <a:tr h="15600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2- Отправить </a:t>
                      </a:r>
                      <a:r>
                        <a:rPr lang="en-US" sz="105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ru-RU" sz="105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запрос </a:t>
                      </a:r>
                      <a:r>
                        <a:rPr lang="en-US" sz="105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05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запросом № заказа</a:t>
                      </a:r>
                    </a:p>
                  </a:txBody>
                  <a:tcPr marL="53025" marR="5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https://petstore.swagger.io/v2/store/order/111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025" marR="5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Статус код 200. Тело ответа: 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111,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"</a:t>
                      </a:r>
                      <a:r>
                        <a:rPr lang="en-US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 "quantity": 0, "</a:t>
                      </a:r>
                      <a:r>
                        <a:rPr lang="en-US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"2021-12-09T10:42:32.727+0000", "status": "placed", 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3025" marR="53025" marT="0" marB="0"/>
                </a:tc>
                <a:extLst>
                  <a:ext uri="{0D108BD9-81ED-4DB2-BD59-A6C34878D82A}">
                    <a16:rowId xmlns:a16="http://schemas.microsoft.com/office/drawing/2014/main" val="1578099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3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73F1B7-B5ED-4173-85DA-284D7481499D}"/>
              </a:ext>
            </a:extLst>
          </p:cNvPr>
          <p:cNvSpPr txBox="1"/>
          <p:nvPr/>
        </p:nvSpPr>
        <p:spPr>
          <a:xfrm>
            <a:off x="442762" y="1799924"/>
            <a:ext cx="11419038" cy="174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01] Контроль возможности поиска ранее созданного заказа по </a:t>
            </a: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Значительная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доступны для тестирования.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62394214-E158-4E27-BF3E-426CBD8A7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664950"/>
              </p:ext>
            </p:extLst>
          </p:nvPr>
        </p:nvGraphicFramePr>
        <p:xfrm>
          <a:off x="442762" y="3331236"/>
          <a:ext cx="11419038" cy="339420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241206">
                  <a:extLst>
                    <a:ext uri="{9D8B030D-6E8A-4147-A177-3AD203B41FA5}">
                      <a16:colId xmlns:a16="http://schemas.microsoft.com/office/drawing/2014/main" val="3465387961"/>
                    </a:ext>
                  </a:extLst>
                </a:gridCol>
                <a:gridCol w="4301208">
                  <a:extLst>
                    <a:ext uri="{9D8B030D-6E8A-4147-A177-3AD203B41FA5}">
                      <a16:colId xmlns:a16="http://schemas.microsoft.com/office/drawing/2014/main" val="1007663496"/>
                    </a:ext>
                  </a:extLst>
                </a:gridCol>
                <a:gridCol w="4876624">
                  <a:extLst>
                    <a:ext uri="{9D8B030D-6E8A-4147-A177-3AD203B41FA5}">
                      <a16:colId xmlns:a16="http://schemas.microsoft.com/office/drawing/2014/main" val="909114008"/>
                    </a:ext>
                  </a:extLst>
                </a:gridCol>
              </a:tblGrid>
              <a:tr h="1627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extLst>
                  <a:ext uri="{0D108BD9-81ED-4DB2-BD59-A6C34878D82A}">
                    <a16:rowId xmlns:a16="http://schemas.microsoft.com/office/drawing/2014/main" val="3944129518"/>
                  </a:ext>
                </a:extLst>
              </a:tr>
              <a:tr h="14432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на создание заказа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05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"id": 11090511, "</a:t>
                      </a:r>
                      <a:r>
                        <a:rPr lang="en-US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 "quantity": 0, "</a:t>
                      </a:r>
                      <a:r>
                        <a:rPr lang="en-US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"2021-12-09T10:42:32.727Z", 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placed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 "</a:t>
                      </a:r>
                      <a:r>
                        <a:rPr lang="ru-RU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200. Тело ответа: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11090511,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"</a:t>
                      </a:r>
                      <a:r>
                        <a:rPr lang="en-US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 "quantity": 0, "</a:t>
                      </a:r>
                      <a:r>
                        <a:rPr lang="en-US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"2021-12-09T10:42:32.727+0000", "status": "placed",  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extLst>
                  <a:ext uri="{0D108BD9-81ED-4DB2-BD59-A6C34878D82A}">
                    <a16:rowId xmlns:a16="http://schemas.microsoft.com/office/drawing/2014/main" val="1169140950"/>
                  </a:ext>
                </a:extLst>
              </a:tr>
              <a:tr h="14237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Поиск заказа(отправка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запроса)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05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https://petstore.swagger.io/v2/store/order/11090511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200. Тело ответа: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11090511,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  "quantity": 0, "</a:t>
                      </a:r>
                      <a:r>
                        <a:rPr lang="en-US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"2021-12-09T10:42:32.727+0000", "status": "placed",  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extLst>
                  <a:ext uri="{0D108BD9-81ED-4DB2-BD59-A6C34878D82A}">
                    <a16:rowId xmlns:a16="http://schemas.microsoft.com/office/drawing/2014/main" val="1306110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58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68B4D-7D69-4F2F-882E-E167073C05A9}"/>
              </a:ext>
            </a:extLst>
          </p:cNvPr>
          <p:cNvSpPr txBox="1"/>
          <p:nvPr/>
        </p:nvSpPr>
        <p:spPr>
          <a:xfrm>
            <a:off x="330200" y="1733550"/>
            <a:ext cx="11531600" cy="174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19] Проверка удаления сформированного заказа</a:t>
            </a:r>
            <a:endParaRPr lang="en-US" sz="1800" u="sng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доступен для тестирования.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5AD030D-2B08-4AB4-8434-F2F87422D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498947"/>
              </p:ext>
            </p:extLst>
          </p:nvPr>
        </p:nvGraphicFramePr>
        <p:xfrm>
          <a:off x="330200" y="3246534"/>
          <a:ext cx="11531599" cy="332837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743621">
                  <a:extLst>
                    <a:ext uri="{9D8B030D-6E8A-4147-A177-3AD203B41FA5}">
                      <a16:colId xmlns:a16="http://schemas.microsoft.com/office/drawing/2014/main" val="2089978506"/>
                    </a:ext>
                  </a:extLst>
                </a:gridCol>
                <a:gridCol w="4022794">
                  <a:extLst>
                    <a:ext uri="{9D8B030D-6E8A-4147-A177-3AD203B41FA5}">
                      <a16:colId xmlns:a16="http://schemas.microsoft.com/office/drawing/2014/main" val="3869623405"/>
                    </a:ext>
                  </a:extLst>
                </a:gridCol>
                <a:gridCol w="5765184">
                  <a:extLst>
                    <a:ext uri="{9D8B030D-6E8A-4147-A177-3AD203B41FA5}">
                      <a16:colId xmlns:a16="http://schemas.microsoft.com/office/drawing/2014/main" val="2641095237"/>
                    </a:ext>
                  </a:extLst>
                </a:gridCol>
              </a:tblGrid>
              <a:tr h="1136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extLst>
                  <a:ext uri="{0D108BD9-81ED-4DB2-BD59-A6C34878D82A}">
                    <a16:rowId xmlns:a16="http://schemas.microsoft.com/office/drawing/2014/main" val="4235170775"/>
                  </a:ext>
                </a:extLst>
              </a:tr>
              <a:tr h="18316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с URL, Body(json)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 запроса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"id": 36999,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 "quantity": 0,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"2021-12-09T10:42:32.727Z",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200. 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36999,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 "quantity": 0,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"2021-12-09T10:42:32.727+0000", "status": "placed",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extLst>
                  <a:ext uri="{0D108BD9-81ED-4DB2-BD59-A6C34878D82A}">
                    <a16:rowId xmlns:a16="http://schemas.microsoft.com/office/drawing/2014/main" val="3999469722"/>
                  </a:ext>
                </a:extLst>
              </a:tr>
              <a:tr h="9708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Удалить сформированный заказ (отправить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запрос)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https://petstore.swagger.io/v2/store/order/36999</a:t>
                      </a:r>
                      <a:endParaRPr lang="ru-RU" sz="1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200. 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200,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"type": "unknown", "message": "36999"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extLst>
                  <a:ext uri="{0D108BD9-81ED-4DB2-BD59-A6C34878D82A}">
                    <a16:rowId xmlns:a16="http://schemas.microsoft.com/office/drawing/2014/main" val="186811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25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5F06CB-7BF7-4586-92CF-A41442F2C83B}"/>
              </a:ext>
            </a:extLst>
          </p:cNvPr>
          <p:cNvSpPr txBox="1"/>
          <p:nvPr/>
        </p:nvSpPr>
        <p:spPr>
          <a:xfrm>
            <a:off x="180600" y="133584"/>
            <a:ext cx="7383982" cy="1277273"/>
          </a:xfrm>
          <a:custGeom>
            <a:avLst/>
            <a:gdLst>
              <a:gd name="connsiteX0" fmla="*/ 0 w 7383982"/>
              <a:gd name="connsiteY0" fmla="*/ 0 h 1277273"/>
              <a:gd name="connsiteX1" fmla="*/ 7383982 w 7383982"/>
              <a:gd name="connsiteY1" fmla="*/ 0 h 1277273"/>
              <a:gd name="connsiteX2" fmla="*/ 7383982 w 7383982"/>
              <a:gd name="connsiteY2" fmla="*/ 1277273 h 1277273"/>
              <a:gd name="connsiteX3" fmla="*/ 0 w 7383982"/>
              <a:gd name="connsiteY3" fmla="*/ 1277273 h 1277273"/>
              <a:gd name="connsiteX4" fmla="*/ 0 w 7383982"/>
              <a:gd name="connsiteY4" fmla="*/ 0 h 127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83982" h="1277273" fill="none" extrusionOk="0">
                <a:moveTo>
                  <a:pt x="0" y="0"/>
                </a:moveTo>
                <a:cubicBezTo>
                  <a:pt x="1835950" y="-30840"/>
                  <a:pt x="4437229" y="90240"/>
                  <a:pt x="7383982" y="0"/>
                </a:cubicBezTo>
                <a:cubicBezTo>
                  <a:pt x="7403174" y="207296"/>
                  <a:pt x="7322996" y="1081440"/>
                  <a:pt x="7383982" y="1277273"/>
                </a:cubicBezTo>
                <a:cubicBezTo>
                  <a:pt x="6403916" y="1417129"/>
                  <a:pt x="2390651" y="1129794"/>
                  <a:pt x="0" y="1277273"/>
                </a:cubicBezTo>
                <a:cubicBezTo>
                  <a:pt x="-111018" y="1105818"/>
                  <a:pt x="-38725" y="541398"/>
                  <a:pt x="0" y="0"/>
                </a:cubicBezTo>
                <a:close/>
              </a:path>
              <a:path w="7383982" h="1277273" stroke="0" extrusionOk="0">
                <a:moveTo>
                  <a:pt x="0" y="0"/>
                </a:moveTo>
                <a:cubicBezTo>
                  <a:pt x="2255268" y="-157189"/>
                  <a:pt x="4835845" y="10045"/>
                  <a:pt x="7383982" y="0"/>
                </a:cubicBezTo>
                <a:cubicBezTo>
                  <a:pt x="7347316" y="269319"/>
                  <a:pt x="7340471" y="693802"/>
                  <a:pt x="7383982" y="1277273"/>
                </a:cubicBezTo>
                <a:cubicBezTo>
                  <a:pt x="6514701" y="1313452"/>
                  <a:pt x="776283" y="1315545"/>
                  <a:pt x="0" y="1277273"/>
                </a:cubicBezTo>
                <a:cubicBezTo>
                  <a:pt x="38199" y="685491"/>
                  <a:pt x="-62763" y="481593"/>
                  <a:pt x="0" y="0"/>
                </a:cubicBezTo>
                <a:close/>
              </a:path>
            </a:pathLst>
          </a:custGeom>
          <a:solidFill>
            <a:schemeClr val="bg1">
              <a:alpha val="39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1707905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algn="ctr"/>
            <a:r>
              <a:rPr lang="ru-RU" sz="3500" b="1" dirty="0">
                <a:solidFill>
                  <a:srgbClr val="009C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Опыт работы: «ПАО Сбербанк»</a:t>
            </a:r>
          </a:p>
          <a:p>
            <a:pPr algn="ctr"/>
            <a:r>
              <a:rPr lang="ru-RU" sz="2400" b="1" dirty="0">
                <a:solidFill>
                  <a:srgbClr val="009C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Период: 11.2015-10.2018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BE3A422-D4BB-4CDB-86B6-933B44801B52}"/>
              </a:ext>
            </a:extLst>
          </p:cNvPr>
          <p:cNvSpPr/>
          <p:nvPr/>
        </p:nvSpPr>
        <p:spPr>
          <a:xfrm>
            <a:off x="561474" y="6264821"/>
            <a:ext cx="5492218" cy="51129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CCD7DB59-268C-4FA3-9CF5-17F3BD9E66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2764327"/>
              </p:ext>
            </p:extLst>
          </p:nvPr>
        </p:nvGraphicFramePr>
        <p:xfrm>
          <a:off x="1954996" y="1607419"/>
          <a:ext cx="9093869" cy="5014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906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68B4D-7D69-4F2F-882E-E167073C05A9}"/>
              </a:ext>
            </a:extLst>
          </p:cNvPr>
          <p:cNvSpPr txBox="1"/>
          <p:nvPr/>
        </p:nvSpPr>
        <p:spPr>
          <a:xfrm>
            <a:off x="180110" y="1684483"/>
            <a:ext cx="11531600" cy="1843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12] Контроль возможности создания заказа с отсутствующем статусом заказа </a:t>
            </a:r>
            <a:endParaRPr lang="en-US" sz="1800" u="sng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  <a:endParaRPr lang="ru-RU" sz="18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</a:t>
            </a:r>
            <a:endParaRPr lang="ru-RU" sz="18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доступны для тестирования.</a:t>
            </a:r>
            <a:endParaRPr lang="ru-RU" sz="18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AC3DC130-46A0-4FB5-813E-A4F29E0E4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39480"/>
              </p:ext>
            </p:extLst>
          </p:nvPr>
        </p:nvGraphicFramePr>
        <p:xfrm>
          <a:off x="274925" y="3429000"/>
          <a:ext cx="11586875" cy="289648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455004">
                  <a:extLst>
                    <a:ext uri="{9D8B030D-6E8A-4147-A177-3AD203B41FA5}">
                      <a16:colId xmlns:a16="http://schemas.microsoft.com/office/drawing/2014/main" val="1620804847"/>
                    </a:ext>
                  </a:extLst>
                </a:gridCol>
                <a:gridCol w="4394209">
                  <a:extLst>
                    <a:ext uri="{9D8B030D-6E8A-4147-A177-3AD203B41FA5}">
                      <a16:colId xmlns:a16="http://schemas.microsoft.com/office/drawing/2014/main" val="1091490962"/>
                    </a:ext>
                  </a:extLst>
                </a:gridCol>
                <a:gridCol w="4737662">
                  <a:extLst>
                    <a:ext uri="{9D8B030D-6E8A-4147-A177-3AD203B41FA5}">
                      <a16:colId xmlns:a16="http://schemas.microsoft.com/office/drawing/2014/main" val="95432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9585763"/>
                  </a:ext>
                </a:extLst>
              </a:tr>
              <a:tr h="8356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на создание заказа без статуса заказа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Body(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пример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"id": 3,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"quantity": 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"2021-12-09T10:42:32.727Z",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"status": "placed"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200. Ответ сервера: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"quantity": 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"2021-12-09T10:42:32.727+0000",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"status": "placed",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7672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23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68B4D-7D69-4F2F-882E-E167073C05A9}"/>
              </a:ext>
            </a:extLst>
          </p:cNvPr>
          <p:cNvSpPr txBox="1"/>
          <p:nvPr/>
        </p:nvSpPr>
        <p:spPr>
          <a:xfrm>
            <a:off x="480290" y="1684483"/>
            <a:ext cx="11231420" cy="1843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11] Проверка создания заказа с пустым телом</a:t>
            </a:r>
            <a:endParaRPr lang="en-US" sz="1800" u="sng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доступны для тестирования.</a:t>
            </a:r>
          </a:p>
          <a:p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C9F2D4B5-1BB4-44C5-8900-00537BF99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842897"/>
              </p:ext>
            </p:extLst>
          </p:nvPr>
        </p:nvGraphicFramePr>
        <p:xfrm>
          <a:off x="480290" y="3270885"/>
          <a:ext cx="11231419" cy="226364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844861">
                  <a:extLst>
                    <a:ext uri="{9D8B030D-6E8A-4147-A177-3AD203B41FA5}">
                      <a16:colId xmlns:a16="http://schemas.microsoft.com/office/drawing/2014/main" val="3055263480"/>
                    </a:ext>
                  </a:extLst>
                </a:gridCol>
                <a:gridCol w="4417394">
                  <a:extLst>
                    <a:ext uri="{9D8B030D-6E8A-4147-A177-3AD203B41FA5}">
                      <a16:colId xmlns:a16="http://schemas.microsoft.com/office/drawing/2014/main" val="414467202"/>
                    </a:ext>
                  </a:extLst>
                </a:gridCol>
                <a:gridCol w="4969164">
                  <a:extLst>
                    <a:ext uri="{9D8B030D-6E8A-4147-A177-3AD203B41FA5}">
                      <a16:colId xmlns:a16="http://schemas.microsoft.com/office/drawing/2014/main" val="12551607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2592675"/>
                  </a:ext>
                </a:extLst>
              </a:tr>
              <a:tr h="8356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на создание заказа без тела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200. 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присваивается автоматически, 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0, количество = 0б статус заказа 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Пример: 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9223372000001091208,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4132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0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978A6-B00A-4B8E-919F-680203A88C5E}"/>
              </a:ext>
            </a:extLst>
          </p:cNvPr>
          <p:cNvSpPr txBox="1"/>
          <p:nvPr/>
        </p:nvSpPr>
        <p:spPr>
          <a:xfrm>
            <a:off x="325582" y="1750629"/>
            <a:ext cx="115362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[BUGAPI01] Некорректное значение параметра «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message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» в ответе от сервера при поиске заказа с количеством символов в номере 64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•	Метод Get: описаны принципы работы в документации, доступен для тестирования.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DFA27C2-A004-46A6-A002-A519E4062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544441"/>
              </p:ext>
            </p:extLst>
          </p:nvPr>
        </p:nvGraphicFramePr>
        <p:xfrm>
          <a:off x="325582" y="3516498"/>
          <a:ext cx="11536219" cy="213290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94351">
                  <a:extLst>
                    <a:ext uri="{9D8B030D-6E8A-4147-A177-3AD203B41FA5}">
                      <a16:colId xmlns:a16="http://schemas.microsoft.com/office/drawing/2014/main" val="3625299674"/>
                    </a:ext>
                  </a:extLst>
                </a:gridCol>
                <a:gridCol w="2796996">
                  <a:extLst>
                    <a:ext uri="{9D8B030D-6E8A-4147-A177-3AD203B41FA5}">
                      <a16:colId xmlns:a16="http://schemas.microsoft.com/office/drawing/2014/main" val="3878462448"/>
                    </a:ext>
                  </a:extLst>
                </a:gridCol>
                <a:gridCol w="2626583">
                  <a:extLst>
                    <a:ext uri="{9D8B030D-6E8A-4147-A177-3AD203B41FA5}">
                      <a16:colId xmlns:a16="http://schemas.microsoft.com/office/drawing/2014/main" val="3100138910"/>
                    </a:ext>
                  </a:extLst>
                </a:gridCol>
                <a:gridCol w="4018289">
                  <a:extLst>
                    <a:ext uri="{9D8B030D-6E8A-4147-A177-3AD203B41FA5}">
                      <a16:colId xmlns:a16="http://schemas.microsoft.com/office/drawing/2014/main" val="26606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1421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1-Отправить 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 на поиск заказа с номером заказа.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https://petstore.swagger.io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/v2/store/order/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11111111112222222222333333333344444444445555555555666666666667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777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404. 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404,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"Order not found"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404.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Ответ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404,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java.lang.NumberFormatException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 For input string: \"11111111112222222222333333333344444444445555555555666666666667777\""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5927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06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47CDEF-FFC0-4DA3-B969-78C300F3B269}"/>
              </a:ext>
            </a:extLst>
          </p:cNvPr>
          <p:cNvSpPr txBox="1"/>
          <p:nvPr/>
        </p:nvSpPr>
        <p:spPr>
          <a:xfrm>
            <a:off x="255155" y="1796810"/>
            <a:ext cx="115027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[BUGAPI02] Некорректное значение параметра «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», статус код в ответе сервера при поиске товара с отрицательным значением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Метод Get: описаны принципы работы в документации, доступен для тестирования.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73D6597-D2A0-4950-B6A9-1BE891AFF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391260"/>
              </p:ext>
            </p:extLst>
          </p:nvPr>
        </p:nvGraphicFramePr>
        <p:xfrm>
          <a:off x="359006" y="3429000"/>
          <a:ext cx="11398884" cy="205828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69418">
                  <a:extLst>
                    <a:ext uri="{9D8B030D-6E8A-4147-A177-3AD203B41FA5}">
                      <a16:colId xmlns:a16="http://schemas.microsoft.com/office/drawing/2014/main" val="3162929622"/>
                    </a:ext>
                  </a:extLst>
                </a:gridCol>
                <a:gridCol w="2763699">
                  <a:extLst>
                    <a:ext uri="{9D8B030D-6E8A-4147-A177-3AD203B41FA5}">
                      <a16:colId xmlns:a16="http://schemas.microsoft.com/office/drawing/2014/main" val="1515978785"/>
                    </a:ext>
                  </a:extLst>
                </a:gridCol>
                <a:gridCol w="2595314">
                  <a:extLst>
                    <a:ext uri="{9D8B030D-6E8A-4147-A177-3AD203B41FA5}">
                      <a16:colId xmlns:a16="http://schemas.microsoft.com/office/drawing/2014/main" val="2078412439"/>
                    </a:ext>
                  </a:extLst>
                </a:gridCol>
                <a:gridCol w="3970453">
                  <a:extLst>
                    <a:ext uri="{9D8B030D-6E8A-4147-A177-3AD203B41FA5}">
                      <a16:colId xmlns:a16="http://schemas.microsoft.com/office/drawing/2014/main" val="23351077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8209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 с неверным номером заказа 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https://petstore.swagger.io/v2/store/order/-1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400.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Ответ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1,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"error",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ID supplied"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404. 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1,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"error",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"Order not found"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0257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64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C98039-DAE3-4126-9BA0-FF29BE71C96A}"/>
              </a:ext>
            </a:extLst>
          </p:cNvPr>
          <p:cNvSpPr txBox="1"/>
          <p:nvPr/>
        </p:nvSpPr>
        <p:spPr>
          <a:xfrm>
            <a:off x="255156" y="1787528"/>
            <a:ext cx="116066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[BUGAPI03] Некорректный ответ сервера при поиске товара с недопустимыми символами в номере заказа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Метод Get: описаны принципы работы в документации, доступен для тестирования.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B111FA5F-2457-4192-B472-523A00425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531942"/>
              </p:ext>
            </p:extLst>
          </p:nvPr>
        </p:nvGraphicFramePr>
        <p:xfrm>
          <a:off x="378115" y="3255688"/>
          <a:ext cx="11360725" cy="3489273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62492">
                  <a:extLst>
                    <a:ext uri="{9D8B030D-6E8A-4147-A177-3AD203B41FA5}">
                      <a16:colId xmlns:a16="http://schemas.microsoft.com/office/drawing/2014/main" val="404965482"/>
                    </a:ext>
                  </a:extLst>
                </a:gridCol>
                <a:gridCol w="2754446">
                  <a:extLst>
                    <a:ext uri="{9D8B030D-6E8A-4147-A177-3AD203B41FA5}">
                      <a16:colId xmlns:a16="http://schemas.microsoft.com/office/drawing/2014/main" val="2953995273"/>
                    </a:ext>
                  </a:extLst>
                </a:gridCol>
                <a:gridCol w="2586626">
                  <a:extLst>
                    <a:ext uri="{9D8B030D-6E8A-4147-A177-3AD203B41FA5}">
                      <a16:colId xmlns:a16="http://schemas.microsoft.com/office/drawing/2014/main" val="2040613569"/>
                    </a:ext>
                  </a:extLst>
                </a:gridCol>
                <a:gridCol w="3957161">
                  <a:extLst>
                    <a:ext uri="{9D8B030D-6E8A-4147-A177-3AD203B41FA5}">
                      <a16:colId xmlns:a16="http://schemas.microsoft.com/office/drawing/2014/main" val="3462768139"/>
                    </a:ext>
                  </a:extLst>
                </a:gridCol>
              </a:tblGrid>
              <a:tr h="2469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88" marR="682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88" marR="682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88" marR="682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88" marR="68288" marT="0" marB="0"/>
                </a:tc>
                <a:extLst>
                  <a:ext uri="{0D108BD9-81ED-4DB2-BD59-A6C34878D82A}">
                    <a16:rowId xmlns:a16="http://schemas.microsoft.com/office/drawing/2014/main" val="1334569408"/>
                  </a:ext>
                </a:extLst>
              </a:tr>
              <a:tr h="31460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1-Отправить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 на поиск заказа с номером заказа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88" marR="68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https://petstore.swagger.io/v2/store/order/!"№;%:?*()_+"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88" marR="68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400.</a:t>
                      </a:r>
                      <a:endParaRPr lang="ru-RU" sz="1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 ответа</a:t>
                      </a:r>
                      <a:r>
                        <a:rPr lang="en-US" sz="1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&lt;?xml version="1.0" encoding="UTF-8" standalone="yes"?&gt;  &lt;apiResponse&gt;    &lt;message&gt;Invalid ID supplied&lt;/message&gt;    &lt;type&gt;unknown&lt;/type&gt;  &lt;/apiResponse&gt;</a:t>
                      </a:r>
                      <a:r>
                        <a:rPr lang="ru-RU" sz="1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 </a:t>
                      </a:r>
                      <a:endParaRPr lang="ru-RU" sz="1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88" marR="68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Ответ: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 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&lt;title&gt;400 Bad Request&lt;/title&gt;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&lt;/head&gt;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&lt;body&gt;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&lt;center&gt;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&lt;h1&gt;400 Bad Request&lt;/h1&gt;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&lt;/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center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&lt;/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&lt;/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88" marR="68288" marT="0" marB="0"/>
                </a:tc>
                <a:extLst>
                  <a:ext uri="{0D108BD9-81ED-4DB2-BD59-A6C34878D82A}">
                    <a16:rowId xmlns:a16="http://schemas.microsoft.com/office/drawing/2014/main" val="3812273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62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11586A-E011-4834-9F55-527FD378EE44}"/>
              </a:ext>
            </a:extLst>
          </p:cNvPr>
          <p:cNvSpPr txBox="1"/>
          <p:nvPr/>
        </p:nvSpPr>
        <p:spPr>
          <a:xfrm>
            <a:off x="255156" y="1759865"/>
            <a:ext cx="116066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[BUGAPI04] Некорректный параметр «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», статус код в ответе сервера при поиске заказа с количеством символов в номере 65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Метод Get: описаны принципы работы в документации, доступен для тестирования.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4BFFA54F-D253-4C19-A11C-A0FB864E8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005550"/>
              </p:ext>
            </p:extLst>
          </p:nvPr>
        </p:nvGraphicFramePr>
        <p:xfrm>
          <a:off x="326160" y="3534970"/>
          <a:ext cx="11464636" cy="217843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81355">
                  <a:extLst>
                    <a:ext uri="{9D8B030D-6E8A-4147-A177-3AD203B41FA5}">
                      <a16:colId xmlns:a16="http://schemas.microsoft.com/office/drawing/2014/main" val="1355558904"/>
                    </a:ext>
                  </a:extLst>
                </a:gridCol>
                <a:gridCol w="2779641">
                  <a:extLst>
                    <a:ext uri="{9D8B030D-6E8A-4147-A177-3AD203B41FA5}">
                      <a16:colId xmlns:a16="http://schemas.microsoft.com/office/drawing/2014/main" val="538492903"/>
                    </a:ext>
                  </a:extLst>
                </a:gridCol>
                <a:gridCol w="2610285">
                  <a:extLst>
                    <a:ext uri="{9D8B030D-6E8A-4147-A177-3AD203B41FA5}">
                      <a16:colId xmlns:a16="http://schemas.microsoft.com/office/drawing/2014/main" val="2684815706"/>
                    </a:ext>
                  </a:extLst>
                </a:gridCol>
                <a:gridCol w="3993355">
                  <a:extLst>
                    <a:ext uri="{9D8B030D-6E8A-4147-A177-3AD203B41FA5}">
                      <a16:colId xmlns:a16="http://schemas.microsoft.com/office/drawing/2014/main" val="40164005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1003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1-Отправить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 на поиск заказа с номером заказа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https://petstore.swagger.io/v2/store/order</a:t>
                      </a:r>
                      <a:r>
                        <a:rPr lang="en-US" sz="12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2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11111111112222222222333333333344444444445555555555666666666667</a:t>
                      </a:r>
                      <a:r>
                        <a:rPr lang="en-US" sz="12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7777</a:t>
                      </a:r>
                      <a:endParaRPr lang="ru-RU" sz="12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ID supplied"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404. {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404,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</a:t>
                      </a:r>
                      <a:r>
                        <a:rPr lang="en-US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java.lang.NumberFormatException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 For input string: \"111111111122222222223333333333444444444455555555556666666666677777\""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5877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79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3FA208-0C16-4D1A-A79F-22C2E00C297A}"/>
              </a:ext>
            </a:extLst>
          </p:cNvPr>
          <p:cNvSpPr txBox="1"/>
          <p:nvPr/>
        </p:nvSpPr>
        <p:spPr>
          <a:xfrm>
            <a:off x="255156" y="1833756"/>
            <a:ext cx="115396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[BUGAPI05] Некорректный ответ сервера, статус код при создании заказа со значением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PetID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, количество питомцев с количеством цифр в значении по 64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•	Метод Post: описаны принципы работы в документации, доступен для тестирования.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9B67678D-897D-4BC3-B6B0-B0E760084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339843"/>
              </p:ext>
            </p:extLst>
          </p:nvPr>
        </p:nvGraphicFramePr>
        <p:xfrm>
          <a:off x="326160" y="3424229"/>
          <a:ext cx="11397671" cy="315808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84531">
                  <a:extLst>
                    <a:ext uri="{9D8B030D-6E8A-4147-A177-3AD203B41FA5}">
                      <a16:colId xmlns:a16="http://schemas.microsoft.com/office/drawing/2014/main" val="3105285267"/>
                    </a:ext>
                  </a:extLst>
                </a:gridCol>
                <a:gridCol w="2831169">
                  <a:extLst>
                    <a:ext uri="{9D8B030D-6E8A-4147-A177-3AD203B41FA5}">
                      <a16:colId xmlns:a16="http://schemas.microsoft.com/office/drawing/2014/main" val="1697075825"/>
                    </a:ext>
                  </a:extLst>
                </a:gridCol>
                <a:gridCol w="3343321">
                  <a:extLst>
                    <a:ext uri="{9D8B030D-6E8A-4147-A177-3AD203B41FA5}">
                      <a16:colId xmlns:a16="http://schemas.microsoft.com/office/drawing/2014/main" val="3775270414"/>
                    </a:ext>
                  </a:extLst>
                </a:gridCol>
                <a:gridCol w="3138650">
                  <a:extLst>
                    <a:ext uri="{9D8B030D-6E8A-4147-A177-3AD203B41FA5}">
                      <a16:colId xmlns:a16="http://schemas.microsoft.com/office/drawing/2014/main" val="879969883"/>
                    </a:ext>
                  </a:extLst>
                </a:gridCol>
              </a:tblGrid>
              <a:tr h="1446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36" marR="634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36" marR="634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36" marR="634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36" marR="63436" marT="0" marB="0"/>
                </a:tc>
                <a:extLst>
                  <a:ext uri="{0D108BD9-81ED-4DB2-BD59-A6C34878D82A}">
                    <a16:rowId xmlns:a16="http://schemas.microsoft.com/office/drawing/2014/main" val="2938205143"/>
                  </a:ext>
                </a:extLst>
              </a:tr>
              <a:tr h="29451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с URL, Body(json) 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36" marR="63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 "id": 16595,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11111111112222222222333333333344444444445555555555666666666667777,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"quantity": 11111111112222222222333333333344444444445555555555666666666667777,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"2021-12-09T10:42:32.727Z",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36" marR="63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Тело ответа: 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Order"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36" marR="63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500.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500,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"something bad happened"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36" marR="63436" marT="0" marB="0"/>
                </a:tc>
                <a:extLst>
                  <a:ext uri="{0D108BD9-81ED-4DB2-BD59-A6C34878D82A}">
                    <a16:rowId xmlns:a16="http://schemas.microsoft.com/office/drawing/2014/main" val="509238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9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71012F-21AC-4C12-97F9-857E1303A65C}"/>
              </a:ext>
            </a:extLst>
          </p:cNvPr>
          <p:cNvSpPr txBox="1"/>
          <p:nvPr/>
        </p:nvSpPr>
        <p:spPr>
          <a:xfrm>
            <a:off x="187036" y="1787344"/>
            <a:ext cx="11674763" cy="2120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[BUGAPI06] Некорректный ответ сервера(параметр «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») при создании заказа с синтаксической ошибкой в теле запроса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доступен для тестирования.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31E13FA-7242-4E60-AD4D-42D3A8005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67805"/>
              </p:ext>
            </p:extLst>
          </p:nvPr>
        </p:nvGraphicFramePr>
        <p:xfrm>
          <a:off x="187036" y="3577653"/>
          <a:ext cx="11531598" cy="314382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93512">
                  <a:extLst>
                    <a:ext uri="{9D8B030D-6E8A-4147-A177-3AD203B41FA5}">
                      <a16:colId xmlns:a16="http://schemas.microsoft.com/office/drawing/2014/main" val="945265429"/>
                    </a:ext>
                  </a:extLst>
                </a:gridCol>
                <a:gridCol w="2795875">
                  <a:extLst>
                    <a:ext uri="{9D8B030D-6E8A-4147-A177-3AD203B41FA5}">
                      <a16:colId xmlns:a16="http://schemas.microsoft.com/office/drawing/2014/main" val="3684290520"/>
                    </a:ext>
                  </a:extLst>
                </a:gridCol>
                <a:gridCol w="3325426">
                  <a:extLst>
                    <a:ext uri="{9D8B030D-6E8A-4147-A177-3AD203B41FA5}">
                      <a16:colId xmlns:a16="http://schemas.microsoft.com/office/drawing/2014/main" val="4091291124"/>
                    </a:ext>
                  </a:extLst>
                </a:gridCol>
                <a:gridCol w="3316785">
                  <a:extLst>
                    <a:ext uri="{9D8B030D-6E8A-4147-A177-3AD203B41FA5}">
                      <a16:colId xmlns:a16="http://schemas.microsoft.com/office/drawing/2014/main" val="1655026273"/>
                    </a:ext>
                  </a:extLst>
                </a:gridCol>
              </a:tblGrid>
              <a:tr h="1513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5815075"/>
                  </a:ext>
                </a:extLst>
              </a:tr>
              <a:tr h="27742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на создание заказа с ошибкой (дополнительные запятые в теле запроса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Body(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пример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"id": 3,,,,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"quantity": 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"2021-12-09T10:42:32.727Z",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"status": "placed",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Ответ от сервера: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400,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ID supplied"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400.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400,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"bad input"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0663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52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6A135-617A-41D6-BA04-6D604F4ECF8C}"/>
              </a:ext>
            </a:extLst>
          </p:cNvPr>
          <p:cNvSpPr txBox="1"/>
          <p:nvPr/>
        </p:nvSpPr>
        <p:spPr>
          <a:xfrm>
            <a:off x="255156" y="1759865"/>
            <a:ext cx="115212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[BUGAPI07] Некорректный ответ сервера, статус код при создании заказа со значением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PetID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количество питомцев с количеством цифр в значении по 65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Метод Post: описаны принципы работы в документации, доступен для тестирования.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781E5A8-8A81-47C0-A303-21C6F00EA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032260"/>
              </p:ext>
            </p:extLst>
          </p:nvPr>
        </p:nvGraphicFramePr>
        <p:xfrm>
          <a:off x="255156" y="3424229"/>
          <a:ext cx="11360728" cy="314890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62492">
                  <a:extLst>
                    <a:ext uri="{9D8B030D-6E8A-4147-A177-3AD203B41FA5}">
                      <a16:colId xmlns:a16="http://schemas.microsoft.com/office/drawing/2014/main" val="1513659316"/>
                    </a:ext>
                  </a:extLst>
                </a:gridCol>
                <a:gridCol w="2754447">
                  <a:extLst>
                    <a:ext uri="{9D8B030D-6E8A-4147-A177-3AD203B41FA5}">
                      <a16:colId xmlns:a16="http://schemas.microsoft.com/office/drawing/2014/main" val="3918416298"/>
                    </a:ext>
                  </a:extLst>
                </a:gridCol>
                <a:gridCol w="3276150">
                  <a:extLst>
                    <a:ext uri="{9D8B030D-6E8A-4147-A177-3AD203B41FA5}">
                      <a16:colId xmlns:a16="http://schemas.microsoft.com/office/drawing/2014/main" val="227720423"/>
                    </a:ext>
                  </a:extLst>
                </a:gridCol>
                <a:gridCol w="3267639">
                  <a:extLst>
                    <a:ext uri="{9D8B030D-6E8A-4147-A177-3AD203B41FA5}">
                      <a16:colId xmlns:a16="http://schemas.microsoft.com/office/drawing/2014/main" val="28173774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4243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с URL, Body(json)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{"id": 111,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"quantity": </a:t>
                      </a:r>
                      <a:r>
                        <a:rPr 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111111111122222222223333333333   44444444445555555555666666666667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7777,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"2021-12-09T10:42:32.727Z",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Order"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500.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500,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"something bad happened"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0191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36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6C09C-CFE6-49D9-8396-BA3C6FBB2283}"/>
              </a:ext>
            </a:extLst>
          </p:cNvPr>
          <p:cNvSpPr txBox="1"/>
          <p:nvPr/>
        </p:nvSpPr>
        <p:spPr>
          <a:xfrm>
            <a:off x="255156" y="1741392"/>
            <a:ext cx="116066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[BUGAPI08] Некорректный ответ сервера, статус код при создании заказа с параметром «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shipDate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в формате «ДД Месяц ГГГГ» в теле запроса 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Метод Post: описаны принципы работы в документации, доступен для тестирования.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0BBD565-2713-45FF-84EF-97B15116E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81134"/>
              </p:ext>
            </p:extLst>
          </p:nvPr>
        </p:nvGraphicFramePr>
        <p:xfrm>
          <a:off x="255155" y="3218720"/>
          <a:ext cx="11410372" cy="335210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71504">
                  <a:extLst>
                    <a:ext uri="{9D8B030D-6E8A-4147-A177-3AD203B41FA5}">
                      <a16:colId xmlns:a16="http://schemas.microsoft.com/office/drawing/2014/main" val="1115624275"/>
                    </a:ext>
                  </a:extLst>
                </a:gridCol>
                <a:gridCol w="2766484">
                  <a:extLst>
                    <a:ext uri="{9D8B030D-6E8A-4147-A177-3AD203B41FA5}">
                      <a16:colId xmlns:a16="http://schemas.microsoft.com/office/drawing/2014/main" val="2746604315"/>
                    </a:ext>
                  </a:extLst>
                </a:gridCol>
                <a:gridCol w="3290467">
                  <a:extLst>
                    <a:ext uri="{9D8B030D-6E8A-4147-A177-3AD203B41FA5}">
                      <a16:colId xmlns:a16="http://schemas.microsoft.com/office/drawing/2014/main" val="1354473402"/>
                    </a:ext>
                  </a:extLst>
                </a:gridCol>
                <a:gridCol w="3281917">
                  <a:extLst>
                    <a:ext uri="{9D8B030D-6E8A-4147-A177-3AD203B41FA5}">
                      <a16:colId xmlns:a16="http://schemas.microsoft.com/office/drawing/2014/main" val="829515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9988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с URL, Body(json)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Тело запроса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"id": 11090511,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"quantity": 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"15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декабря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2021",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Order"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500.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500,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"something bad happened"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6343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04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5F06CB-7BF7-4586-92CF-A41442F2C83B}"/>
              </a:ext>
            </a:extLst>
          </p:cNvPr>
          <p:cNvSpPr txBox="1"/>
          <p:nvPr/>
        </p:nvSpPr>
        <p:spPr>
          <a:xfrm>
            <a:off x="190225" y="176217"/>
            <a:ext cx="8128000" cy="1277273"/>
          </a:xfrm>
          <a:custGeom>
            <a:avLst/>
            <a:gdLst>
              <a:gd name="connsiteX0" fmla="*/ 0 w 8128000"/>
              <a:gd name="connsiteY0" fmla="*/ 0 h 1277273"/>
              <a:gd name="connsiteX1" fmla="*/ 8128000 w 8128000"/>
              <a:gd name="connsiteY1" fmla="*/ 0 h 1277273"/>
              <a:gd name="connsiteX2" fmla="*/ 8128000 w 8128000"/>
              <a:gd name="connsiteY2" fmla="*/ 1277273 h 1277273"/>
              <a:gd name="connsiteX3" fmla="*/ 0 w 8128000"/>
              <a:gd name="connsiteY3" fmla="*/ 1277273 h 1277273"/>
              <a:gd name="connsiteX4" fmla="*/ 0 w 8128000"/>
              <a:gd name="connsiteY4" fmla="*/ 0 h 127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000" h="1277273" fill="none" extrusionOk="0">
                <a:moveTo>
                  <a:pt x="0" y="0"/>
                </a:moveTo>
                <a:cubicBezTo>
                  <a:pt x="1049874" y="-30840"/>
                  <a:pt x="4353368" y="90240"/>
                  <a:pt x="8128000" y="0"/>
                </a:cubicBezTo>
                <a:cubicBezTo>
                  <a:pt x="8147192" y="207296"/>
                  <a:pt x="8067014" y="1081440"/>
                  <a:pt x="8128000" y="1277273"/>
                </a:cubicBezTo>
                <a:cubicBezTo>
                  <a:pt x="7130186" y="1417129"/>
                  <a:pt x="1815932" y="1129794"/>
                  <a:pt x="0" y="1277273"/>
                </a:cubicBezTo>
                <a:cubicBezTo>
                  <a:pt x="-111018" y="1105818"/>
                  <a:pt x="-38725" y="541398"/>
                  <a:pt x="0" y="0"/>
                </a:cubicBezTo>
                <a:close/>
              </a:path>
              <a:path w="8128000" h="1277273" stroke="0" extrusionOk="0">
                <a:moveTo>
                  <a:pt x="0" y="0"/>
                </a:moveTo>
                <a:cubicBezTo>
                  <a:pt x="1419761" y="-157189"/>
                  <a:pt x="5211413" y="10045"/>
                  <a:pt x="8128000" y="0"/>
                </a:cubicBezTo>
                <a:cubicBezTo>
                  <a:pt x="8091334" y="269319"/>
                  <a:pt x="8084489" y="693802"/>
                  <a:pt x="8128000" y="1277273"/>
                </a:cubicBezTo>
                <a:cubicBezTo>
                  <a:pt x="5574025" y="1313452"/>
                  <a:pt x="4052455" y="1315545"/>
                  <a:pt x="0" y="1277273"/>
                </a:cubicBezTo>
                <a:cubicBezTo>
                  <a:pt x="38199" y="685491"/>
                  <a:pt x="-62763" y="481593"/>
                  <a:pt x="0" y="0"/>
                </a:cubicBezTo>
                <a:close/>
              </a:path>
            </a:pathLst>
          </a:custGeom>
          <a:solidFill>
            <a:schemeClr val="bg1">
              <a:alpha val="39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1707905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algn="ctr"/>
            <a:r>
              <a:rPr lang="ru-RU" sz="3500" b="1" dirty="0">
                <a:solidFill>
                  <a:srgbClr val="009C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Опыт работы: «ПАО Промсвязьбанк»</a:t>
            </a:r>
          </a:p>
          <a:p>
            <a:pPr algn="ctr"/>
            <a:r>
              <a:rPr lang="ru-RU" sz="2400" b="1" dirty="0">
                <a:solidFill>
                  <a:srgbClr val="009C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Период: 11.2018-11.2019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BE3A422-D4BB-4CDB-86B6-933B44801B52}"/>
              </a:ext>
            </a:extLst>
          </p:cNvPr>
          <p:cNvSpPr/>
          <p:nvPr/>
        </p:nvSpPr>
        <p:spPr>
          <a:xfrm>
            <a:off x="561474" y="6264821"/>
            <a:ext cx="4908884" cy="51129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CCD7DB59-268C-4FA3-9CF5-17F3BD9E66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579689"/>
              </p:ext>
            </p:extLst>
          </p:nvPr>
        </p:nvGraphicFramePr>
        <p:xfrm>
          <a:off x="1954997" y="1607419"/>
          <a:ext cx="8128000" cy="5014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87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0654EB-E9AD-43F5-810A-F2D4CE5238BB}"/>
              </a:ext>
            </a:extLst>
          </p:cNvPr>
          <p:cNvSpPr txBox="1"/>
          <p:nvPr/>
        </p:nvSpPr>
        <p:spPr>
          <a:xfrm>
            <a:off x="255156" y="1787528"/>
            <a:ext cx="112810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[BUGAPI09] Некорректный параметр ответа при создании заказа со статусом заказа на кириллице  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Метод Post: описаны принципы работы в документации, доступен для тестирования.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F79A2367-E5E0-4938-8DDF-EFC7D6F01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507657"/>
              </p:ext>
            </p:extLst>
          </p:nvPr>
        </p:nvGraphicFramePr>
        <p:xfrm>
          <a:off x="255156" y="3267777"/>
          <a:ext cx="11148291" cy="314890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23924">
                  <a:extLst>
                    <a:ext uri="{9D8B030D-6E8A-4147-A177-3AD203B41FA5}">
                      <a16:colId xmlns:a16="http://schemas.microsoft.com/office/drawing/2014/main" val="4184589955"/>
                    </a:ext>
                  </a:extLst>
                </a:gridCol>
                <a:gridCol w="2702941">
                  <a:extLst>
                    <a:ext uri="{9D8B030D-6E8A-4147-A177-3AD203B41FA5}">
                      <a16:colId xmlns:a16="http://schemas.microsoft.com/office/drawing/2014/main" val="75699984"/>
                    </a:ext>
                  </a:extLst>
                </a:gridCol>
                <a:gridCol w="3214890">
                  <a:extLst>
                    <a:ext uri="{9D8B030D-6E8A-4147-A177-3AD203B41FA5}">
                      <a16:colId xmlns:a16="http://schemas.microsoft.com/office/drawing/2014/main" val="2459084283"/>
                    </a:ext>
                  </a:extLst>
                </a:gridCol>
                <a:gridCol w="3206536">
                  <a:extLst>
                    <a:ext uri="{9D8B030D-6E8A-4147-A177-3AD203B41FA5}">
                      <a16:colId xmlns:a16="http://schemas.microsoft.com/office/drawing/2014/main" val="8831962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653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с URL, Body(json)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Body: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{"id": 111,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"quantity": 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111111111122222222223333333333   44444444445555555555666666666667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7777,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"2021-12-09T10:42:32.727Z",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</a:t>
                      </a:r>
                      <a:r>
                        <a:rPr lang="ru-RU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10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placed</a:t>
                      </a:r>
                      <a:r>
                        <a:rPr lang="ru-RU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ru-RU" sz="110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Order"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200. 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11090511,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"quantity": 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"2021-12-09T10:42:32.727+0000",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"status": "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размещен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0679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07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83E720-7914-43CB-929C-57F3A6C08FB4}"/>
              </a:ext>
            </a:extLst>
          </p:cNvPr>
          <p:cNvSpPr txBox="1"/>
          <p:nvPr/>
        </p:nvSpPr>
        <p:spPr>
          <a:xfrm>
            <a:off x="255155" y="1806001"/>
            <a:ext cx="113641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[BUGAPI10] Некорректный ответ сервера, статус код при создании заказа с количеством цифр 33 в параметре «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Метод Post: описаны принципы работы в документации, доступен для тестирования.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B209A8F2-8E3C-49D3-A4F0-DEC44C7E8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249578"/>
              </p:ext>
            </p:extLst>
          </p:nvPr>
        </p:nvGraphicFramePr>
        <p:xfrm>
          <a:off x="340013" y="3307528"/>
          <a:ext cx="11194472" cy="345547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32308">
                  <a:extLst>
                    <a:ext uri="{9D8B030D-6E8A-4147-A177-3AD203B41FA5}">
                      <a16:colId xmlns:a16="http://schemas.microsoft.com/office/drawing/2014/main" val="2023702226"/>
                    </a:ext>
                  </a:extLst>
                </a:gridCol>
                <a:gridCol w="2714139">
                  <a:extLst>
                    <a:ext uri="{9D8B030D-6E8A-4147-A177-3AD203B41FA5}">
                      <a16:colId xmlns:a16="http://schemas.microsoft.com/office/drawing/2014/main" val="1196615106"/>
                    </a:ext>
                  </a:extLst>
                </a:gridCol>
                <a:gridCol w="3228207">
                  <a:extLst>
                    <a:ext uri="{9D8B030D-6E8A-4147-A177-3AD203B41FA5}">
                      <a16:colId xmlns:a16="http://schemas.microsoft.com/office/drawing/2014/main" val="3670084771"/>
                    </a:ext>
                  </a:extLst>
                </a:gridCol>
                <a:gridCol w="3219818">
                  <a:extLst>
                    <a:ext uri="{9D8B030D-6E8A-4147-A177-3AD203B41FA5}">
                      <a16:colId xmlns:a16="http://schemas.microsoft.com/office/drawing/2014/main" val="729587992"/>
                    </a:ext>
                  </a:extLst>
                </a:gridCol>
              </a:tblGrid>
              <a:tr h="1432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25" marR="68225" marT="0" marB="0"/>
                </a:tc>
                <a:extLst>
                  <a:ext uri="{0D108BD9-81ED-4DB2-BD59-A6C34878D82A}">
                    <a16:rowId xmlns:a16="http://schemas.microsoft.com/office/drawing/2014/main" val="1385625277"/>
                  </a:ext>
                </a:extLst>
              </a:tr>
              <a:tr h="32424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с URL, Body(json)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Тело запроса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"id": 11090511,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"quantity": 1111111111222222222223333333333444,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"2021-12-15T15:16:40.046Z",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delivered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Order"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500.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500,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message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something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happened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25" marR="68225" marT="0" marB="0"/>
                </a:tc>
                <a:extLst>
                  <a:ext uri="{0D108BD9-81ED-4DB2-BD59-A6C34878D82A}">
                    <a16:rowId xmlns:a16="http://schemas.microsoft.com/office/drawing/2014/main" val="2432039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0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2192F-B556-4AEB-9758-58FCD5A2D9C0}"/>
              </a:ext>
            </a:extLst>
          </p:cNvPr>
          <p:cNvSpPr txBox="1"/>
          <p:nvPr/>
        </p:nvSpPr>
        <p:spPr>
          <a:xfrm>
            <a:off x="255155" y="1759819"/>
            <a:ext cx="113641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[BUGAPI11] Некорректный ответ сервера, статус код при удалении несуществующего заказа с отрицательным значением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Метод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описаны принципы работы в документации, доступен для тестирования.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6F1A8F2A-014B-4DCE-B477-49C2B03DA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151187"/>
              </p:ext>
            </p:extLst>
          </p:nvPr>
        </p:nvGraphicFramePr>
        <p:xfrm>
          <a:off x="331296" y="3429000"/>
          <a:ext cx="11288046" cy="177730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49296">
                  <a:extLst>
                    <a:ext uri="{9D8B030D-6E8A-4147-A177-3AD203B41FA5}">
                      <a16:colId xmlns:a16="http://schemas.microsoft.com/office/drawing/2014/main" val="636871160"/>
                    </a:ext>
                  </a:extLst>
                </a:gridCol>
                <a:gridCol w="2736826">
                  <a:extLst>
                    <a:ext uri="{9D8B030D-6E8A-4147-A177-3AD203B41FA5}">
                      <a16:colId xmlns:a16="http://schemas.microsoft.com/office/drawing/2014/main" val="1237136293"/>
                    </a:ext>
                  </a:extLst>
                </a:gridCol>
                <a:gridCol w="3255191">
                  <a:extLst>
                    <a:ext uri="{9D8B030D-6E8A-4147-A177-3AD203B41FA5}">
                      <a16:colId xmlns:a16="http://schemas.microsoft.com/office/drawing/2014/main" val="278823665"/>
                    </a:ext>
                  </a:extLst>
                </a:gridCol>
                <a:gridCol w="3246733">
                  <a:extLst>
                    <a:ext uri="{9D8B030D-6E8A-4147-A177-3AD203B41FA5}">
                      <a16:colId xmlns:a16="http://schemas.microsoft.com/office/drawing/2014/main" val="18125040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1694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Удалить сформированный заказ (отправить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запрос) 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https://petstore.swagger.io/v2/store/order/-1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Тело ответа: 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400,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 Invalid ID supplied"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404. Тело ответа: 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404,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"Order Not Found"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4935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94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154998"/>
            <a:ext cx="98298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2192F-B556-4AEB-9758-58FCD5A2D9C0}"/>
              </a:ext>
            </a:extLst>
          </p:cNvPr>
          <p:cNvSpPr txBox="1"/>
          <p:nvPr/>
        </p:nvSpPr>
        <p:spPr>
          <a:xfrm>
            <a:off x="255155" y="1778292"/>
            <a:ext cx="11364189" cy="2158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BUGAPI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12] Некорректный параметр «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в ответе сервера, статус код при удалении несуществующего заказа с количеством цифр 65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доступен для тестирования.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CE584F3-195A-4A5D-B0A6-6FD0F141E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702779"/>
              </p:ext>
            </p:extLst>
          </p:nvPr>
        </p:nvGraphicFramePr>
        <p:xfrm>
          <a:off x="378690" y="3719538"/>
          <a:ext cx="11240653" cy="213169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49991">
                  <a:extLst>
                    <a:ext uri="{9D8B030D-6E8A-4147-A177-3AD203B41FA5}">
                      <a16:colId xmlns:a16="http://schemas.microsoft.com/office/drawing/2014/main" val="3325742545"/>
                    </a:ext>
                  </a:extLst>
                </a:gridCol>
                <a:gridCol w="2716037">
                  <a:extLst>
                    <a:ext uri="{9D8B030D-6E8A-4147-A177-3AD203B41FA5}">
                      <a16:colId xmlns:a16="http://schemas.microsoft.com/office/drawing/2014/main" val="70912415"/>
                    </a:ext>
                  </a:extLst>
                </a:gridCol>
                <a:gridCol w="2899804">
                  <a:extLst>
                    <a:ext uri="{9D8B030D-6E8A-4147-A177-3AD203B41FA5}">
                      <a16:colId xmlns:a16="http://schemas.microsoft.com/office/drawing/2014/main" val="3650731653"/>
                    </a:ext>
                  </a:extLst>
                </a:gridCol>
                <a:gridCol w="3574821">
                  <a:extLst>
                    <a:ext uri="{9D8B030D-6E8A-4147-A177-3AD203B41FA5}">
                      <a16:colId xmlns:a16="http://schemas.microsoft.com/office/drawing/2014/main" val="33958305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9734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Удалить сформированный заказ (отправить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https://petstore.swagger.io/v2/store/order/11111111112222222222333333333344444444445555555555666666666667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7777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Тело ответа: 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ID supplied"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404.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404,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java.lang.NumberFormatException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 For input string: \"111111111122222222223333333333444444444455555555556666666666677777\""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6834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39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154998"/>
            <a:ext cx="98298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2192F-B556-4AEB-9758-58FCD5A2D9C0}"/>
              </a:ext>
            </a:extLst>
          </p:cNvPr>
          <p:cNvSpPr txBox="1"/>
          <p:nvPr/>
        </p:nvSpPr>
        <p:spPr>
          <a:xfrm>
            <a:off x="255155" y="1778292"/>
            <a:ext cx="11364189" cy="2158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BUGAPI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13] Некорректный параметр «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в ответе сервера при удалении несуществующего заказа с количеством цифр 64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доступен для тестирования.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A4491631-6A7B-498F-B6F4-65A4DB039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14695"/>
              </p:ext>
            </p:extLst>
          </p:nvPr>
        </p:nvGraphicFramePr>
        <p:xfrm>
          <a:off x="359006" y="3714087"/>
          <a:ext cx="11260339" cy="213169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44266">
                  <a:extLst>
                    <a:ext uri="{9D8B030D-6E8A-4147-A177-3AD203B41FA5}">
                      <a16:colId xmlns:a16="http://schemas.microsoft.com/office/drawing/2014/main" val="900881730"/>
                    </a:ext>
                  </a:extLst>
                </a:gridCol>
                <a:gridCol w="2730108">
                  <a:extLst>
                    <a:ext uri="{9D8B030D-6E8A-4147-A177-3AD203B41FA5}">
                      <a16:colId xmlns:a16="http://schemas.microsoft.com/office/drawing/2014/main" val="1173788031"/>
                    </a:ext>
                  </a:extLst>
                </a:gridCol>
                <a:gridCol w="2904883">
                  <a:extLst>
                    <a:ext uri="{9D8B030D-6E8A-4147-A177-3AD203B41FA5}">
                      <a16:colId xmlns:a16="http://schemas.microsoft.com/office/drawing/2014/main" val="1972490960"/>
                    </a:ext>
                  </a:extLst>
                </a:gridCol>
                <a:gridCol w="3581082">
                  <a:extLst>
                    <a:ext uri="{9D8B030D-6E8A-4147-A177-3AD203B41FA5}">
                      <a16:colId xmlns:a16="http://schemas.microsoft.com/office/drawing/2014/main" val="64768009"/>
                    </a:ext>
                  </a:extLst>
                </a:gridCol>
              </a:tblGrid>
              <a:tr h="434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9738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Удалить заказ (отправить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запрос) 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https://petstore.swagger.io/v2/store/order/1111111111222222222233333333334444444444555555555566666666666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7777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404. Тело ответа: 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404,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"Order not found"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404.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404,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java.lang.NumberFormatException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 For input string: \"11111111112222222222333333333344444444445555555555666666666667777\""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3694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35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154998"/>
            <a:ext cx="98298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2192F-B556-4AEB-9758-58FCD5A2D9C0}"/>
              </a:ext>
            </a:extLst>
          </p:cNvPr>
          <p:cNvSpPr txBox="1"/>
          <p:nvPr/>
        </p:nvSpPr>
        <p:spPr>
          <a:xfrm>
            <a:off x="255155" y="1778292"/>
            <a:ext cx="11364189" cy="1862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BUGAPI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14] Неверный ответ сервера, статус код при попытке удаления заказа без указания номера заказа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доступен для тестирования.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2CC3249-4954-40E4-9358-447B142C3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130312"/>
              </p:ext>
            </p:extLst>
          </p:nvPr>
        </p:nvGraphicFramePr>
        <p:xfrm>
          <a:off x="255155" y="3429000"/>
          <a:ext cx="11277599" cy="167449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47400">
                  <a:extLst>
                    <a:ext uri="{9D8B030D-6E8A-4147-A177-3AD203B41FA5}">
                      <a16:colId xmlns:a16="http://schemas.microsoft.com/office/drawing/2014/main" val="1424410530"/>
                    </a:ext>
                  </a:extLst>
                </a:gridCol>
                <a:gridCol w="2734292">
                  <a:extLst>
                    <a:ext uri="{9D8B030D-6E8A-4147-A177-3AD203B41FA5}">
                      <a16:colId xmlns:a16="http://schemas.microsoft.com/office/drawing/2014/main" val="1421523338"/>
                    </a:ext>
                  </a:extLst>
                </a:gridCol>
                <a:gridCol w="2909335">
                  <a:extLst>
                    <a:ext uri="{9D8B030D-6E8A-4147-A177-3AD203B41FA5}">
                      <a16:colId xmlns:a16="http://schemas.microsoft.com/office/drawing/2014/main" val="1860725874"/>
                    </a:ext>
                  </a:extLst>
                </a:gridCol>
                <a:gridCol w="3586572">
                  <a:extLst>
                    <a:ext uri="{9D8B030D-6E8A-4147-A177-3AD203B41FA5}">
                      <a16:colId xmlns:a16="http://schemas.microsoft.com/office/drawing/2014/main" val="38210653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3532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Удалить сформированный заказ (отправить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https://petstore.swagger.io/v2/store/order/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код: 400. 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Json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файл в теле ответа.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405.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&lt;?xml version="1.0" encoding="UTF-8" standalone="yes"?&gt;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apiResponse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&lt;type&gt;unknown&lt;/type&gt;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&lt;/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apiResponse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089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30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154998"/>
            <a:ext cx="98298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позитивного ТК.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013C97-C743-45FC-AC70-D2A15D3C7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824" y="1835554"/>
            <a:ext cx="7449796" cy="486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4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154998"/>
            <a:ext cx="98298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негативного ТК.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BD8F0C-A734-4E1A-BEDA-1E53B7D11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415" y="1742215"/>
            <a:ext cx="9401873" cy="496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1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9">
            <a:extLst>
              <a:ext uri="{FF2B5EF4-FFF2-40B4-BE49-F238E27FC236}">
                <a16:creationId xmlns:a16="http://schemas.microsoft.com/office/drawing/2014/main" id="{23CA655B-776D-4593-91F3-099111DF75BC}"/>
              </a:ext>
            </a:extLst>
          </p:cNvPr>
          <p:cNvSpPr txBox="1">
            <a:spLocks/>
          </p:cNvSpPr>
          <p:nvPr/>
        </p:nvSpPr>
        <p:spPr>
          <a:xfrm>
            <a:off x="3915882" y="1693291"/>
            <a:ext cx="4954941" cy="11502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</a:t>
            </a:r>
          </a:p>
        </p:txBody>
      </p:sp>
      <p:sp>
        <p:nvSpPr>
          <p:cNvPr id="9" name="Текст 11">
            <a:extLst>
              <a:ext uri="{FF2B5EF4-FFF2-40B4-BE49-F238E27FC236}">
                <a16:creationId xmlns:a16="http://schemas.microsoft.com/office/drawing/2014/main" id="{BBF59466-DDE5-43D2-9902-BC34614557ED}"/>
              </a:ext>
            </a:extLst>
          </p:cNvPr>
          <p:cNvSpPr txBox="1">
            <a:spLocks/>
          </p:cNvSpPr>
          <p:nvPr/>
        </p:nvSpPr>
        <p:spPr>
          <a:xfrm>
            <a:off x="1819563" y="3028119"/>
            <a:ext cx="9929091" cy="17057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лекторам за вклад в учеников, за интересную подачу материала и любовь к делу, которым занимаются.</a:t>
            </a:r>
          </a:p>
          <a:p>
            <a:pPr marL="0" indent="0" algn="ctr">
              <a:buNone/>
            </a:pPr>
            <a:r>
              <a:rPr lang="ru-RU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Отдельное спасибо Мише, Андрею, наркоманам своего дела.</a:t>
            </a:r>
            <a:endParaRPr lang="en-US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</a:t>
            </a:r>
            <a:r>
              <a:rPr lang="ru-RU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Колбиной</a:t>
            </a:r>
            <a:r>
              <a:rPr lang="ru-RU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Ольге!</a:t>
            </a:r>
            <a:endParaRPr lang="en-US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hlinkClick r:id="rId2"/>
            <a:extLst>
              <a:ext uri="{FF2B5EF4-FFF2-40B4-BE49-F238E27FC236}">
                <a16:creationId xmlns:a16="http://schemas.microsoft.com/office/drawing/2014/main" id="{4ECA63B8-BE7A-49AD-B747-76C5B6C07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544" y="4918409"/>
            <a:ext cx="667327" cy="667327"/>
          </a:xfrm>
          <a:prstGeom prst="rect">
            <a:avLst/>
          </a:prstGeom>
        </p:spPr>
      </p:pic>
      <p:pic>
        <p:nvPicPr>
          <p:cNvPr id="11" name="Рисунок 10">
            <a:hlinkClick r:id="rId4"/>
            <a:extLst>
              <a:ext uri="{FF2B5EF4-FFF2-40B4-BE49-F238E27FC236}">
                <a16:creationId xmlns:a16="http://schemas.microsoft.com/office/drawing/2014/main" id="{700A7E32-9C82-4934-9101-52DC0AC899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598" y="4846402"/>
            <a:ext cx="781510" cy="811339"/>
          </a:xfrm>
          <a:prstGeom prst="rect">
            <a:avLst/>
          </a:prstGeom>
        </p:spPr>
      </p:pic>
      <p:pic>
        <p:nvPicPr>
          <p:cNvPr id="13" name="Рисунок 12">
            <a:hlinkClick r:id="rId6"/>
            <a:extLst>
              <a:ext uri="{FF2B5EF4-FFF2-40B4-BE49-F238E27FC236}">
                <a16:creationId xmlns:a16="http://schemas.microsoft.com/office/drawing/2014/main" id="{E0342905-C3EB-4C80-ADC1-2A8CB11EDE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594" y="5018168"/>
            <a:ext cx="567568" cy="56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2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5F06CB-7BF7-4586-92CF-A41442F2C83B}"/>
              </a:ext>
            </a:extLst>
          </p:cNvPr>
          <p:cNvSpPr txBox="1"/>
          <p:nvPr/>
        </p:nvSpPr>
        <p:spPr>
          <a:xfrm>
            <a:off x="190225" y="176217"/>
            <a:ext cx="8128000" cy="1277273"/>
          </a:xfrm>
          <a:custGeom>
            <a:avLst/>
            <a:gdLst>
              <a:gd name="connsiteX0" fmla="*/ 0 w 8128000"/>
              <a:gd name="connsiteY0" fmla="*/ 0 h 1277273"/>
              <a:gd name="connsiteX1" fmla="*/ 8128000 w 8128000"/>
              <a:gd name="connsiteY1" fmla="*/ 0 h 1277273"/>
              <a:gd name="connsiteX2" fmla="*/ 8128000 w 8128000"/>
              <a:gd name="connsiteY2" fmla="*/ 1277273 h 1277273"/>
              <a:gd name="connsiteX3" fmla="*/ 0 w 8128000"/>
              <a:gd name="connsiteY3" fmla="*/ 1277273 h 1277273"/>
              <a:gd name="connsiteX4" fmla="*/ 0 w 8128000"/>
              <a:gd name="connsiteY4" fmla="*/ 0 h 127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000" h="1277273" fill="none" extrusionOk="0">
                <a:moveTo>
                  <a:pt x="0" y="0"/>
                </a:moveTo>
                <a:cubicBezTo>
                  <a:pt x="1049874" y="-30840"/>
                  <a:pt x="4353368" y="90240"/>
                  <a:pt x="8128000" y="0"/>
                </a:cubicBezTo>
                <a:cubicBezTo>
                  <a:pt x="8147192" y="207296"/>
                  <a:pt x="8067014" y="1081440"/>
                  <a:pt x="8128000" y="1277273"/>
                </a:cubicBezTo>
                <a:cubicBezTo>
                  <a:pt x="7130186" y="1417129"/>
                  <a:pt x="1815932" y="1129794"/>
                  <a:pt x="0" y="1277273"/>
                </a:cubicBezTo>
                <a:cubicBezTo>
                  <a:pt x="-111018" y="1105818"/>
                  <a:pt x="-38725" y="541398"/>
                  <a:pt x="0" y="0"/>
                </a:cubicBezTo>
                <a:close/>
              </a:path>
              <a:path w="8128000" h="1277273" stroke="0" extrusionOk="0">
                <a:moveTo>
                  <a:pt x="0" y="0"/>
                </a:moveTo>
                <a:cubicBezTo>
                  <a:pt x="1419761" y="-157189"/>
                  <a:pt x="5211413" y="10045"/>
                  <a:pt x="8128000" y="0"/>
                </a:cubicBezTo>
                <a:cubicBezTo>
                  <a:pt x="8091334" y="269319"/>
                  <a:pt x="8084489" y="693802"/>
                  <a:pt x="8128000" y="1277273"/>
                </a:cubicBezTo>
                <a:cubicBezTo>
                  <a:pt x="5574025" y="1313452"/>
                  <a:pt x="4052455" y="1315545"/>
                  <a:pt x="0" y="1277273"/>
                </a:cubicBezTo>
                <a:cubicBezTo>
                  <a:pt x="38199" y="685491"/>
                  <a:pt x="-62763" y="481593"/>
                  <a:pt x="0" y="0"/>
                </a:cubicBezTo>
                <a:close/>
              </a:path>
            </a:pathLst>
          </a:custGeom>
          <a:solidFill>
            <a:schemeClr val="bg1">
              <a:alpha val="39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1707905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algn="ctr"/>
            <a:r>
              <a:rPr lang="ru-RU" sz="3500" b="1" dirty="0">
                <a:solidFill>
                  <a:srgbClr val="009C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Опыт работы: «ООО </a:t>
            </a:r>
            <a:r>
              <a:rPr lang="ru-RU" sz="3500" b="1" dirty="0" err="1">
                <a:solidFill>
                  <a:srgbClr val="009C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Малибри</a:t>
            </a:r>
            <a:r>
              <a:rPr lang="ru-RU" sz="3500" b="1" dirty="0">
                <a:solidFill>
                  <a:srgbClr val="009C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algn="ctr"/>
            <a:r>
              <a:rPr lang="ru-RU" sz="2400" b="1" dirty="0">
                <a:solidFill>
                  <a:srgbClr val="009C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Период: 11.2019-11.2020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BE3A422-D4BB-4CDB-86B6-933B44801B52}"/>
              </a:ext>
            </a:extLst>
          </p:cNvPr>
          <p:cNvSpPr/>
          <p:nvPr/>
        </p:nvSpPr>
        <p:spPr>
          <a:xfrm>
            <a:off x="561474" y="6264821"/>
            <a:ext cx="4908884" cy="51129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CCD7DB59-268C-4FA3-9CF5-17F3BD9E66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3306830"/>
              </p:ext>
            </p:extLst>
          </p:nvPr>
        </p:nvGraphicFramePr>
        <p:xfrm>
          <a:off x="1954997" y="1607419"/>
          <a:ext cx="8128000" cy="4784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43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C0DBC-B83D-45AD-BECA-EED1D6E9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9E28AA-2073-4818-A118-22CC35F10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7049"/>
          </a:xfrm>
        </p:spPr>
        <p:txBody>
          <a:bodyPr>
            <a:normAutofit fontScale="775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Наименование проекта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1.1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  <a:p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а. Функциональное тестирование. Форма авторизации. Форма регистрации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 безопасности</a:t>
            </a:r>
          </a:p>
          <a:p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с. Тестирование удобства использования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локализации и интернационализации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1.2 Отчет о дефектах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1.3 Анализ данных в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DevTools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Скорость загрузки контента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тестирование. Тип запроса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Get, Post, Delete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2.1 Отчет о дефектах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3. Домашние задания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hlinkClick r:id="rId2"/>
            <a:extLst>
              <a:ext uri="{FF2B5EF4-FFF2-40B4-BE49-F238E27FC236}">
                <a16:creationId xmlns:a16="http://schemas.microsoft.com/office/drawing/2014/main" id="{8FCB7F7D-24EF-4C8D-9700-A91A6B905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045" y="3599916"/>
            <a:ext cx="2130755" cy="1088261"/>
          </a:xfrm>
          <a:prstGeom prst="rect">
            <a:avLst/>
          </a:prstGeom>
        </p:spPr>
      </p:pic>
      <p:pic>
        <p:nvPicPr>
          <p:cNvPr id="10" name="Рисунок 9">
            <a:hlinkClick r:id="rId4"/>
            <a:extLst>
              <a:ext uri="{FF2B5EF4-FFF2-40B4-BE49-F238E27FC236}">
                <a16:creationId xmlns:a16="http://schemas.microsoft.com/office/drawing/2014/main" id="{7A975574-2344-403C-B299-61485BCC1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6692" y="4896318"/>
            <a:ext cx="1530706" cy="139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0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8917-78E2-4B2A-9372-6C922ABC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позитивных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авторизации</a:t>
            </a:r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A6A8FF78-6FE3-4BC6-A4D0-0096DF297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8399964"/>
              </p:ext>
            </p:extLst>
          </p:nvPr>
        </p:nvGraphicFramePr>
        <p:xfrm>
          <a:off x="716254" y="1707515"/>
          <a:ext cx="10515163" cy="50139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515163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01] Авторизация с валидными номером телефона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02] Авторизация с валидными адресом электронной почты 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03] Контроль работоспособности кнопки «Зарегистрируйтесь» в форме для авторизации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[FUNC04] Контроль доступности поля для ввода поля для ввода </a:t>
                      </a:r>
                      <a:r>
                        <a:rPr lang="ru-RU" sz="11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эл.почты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или телефона в форме для авторизации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0180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05] Контроль возможности закрытия формы авторизации кнопкой «Закрыть» 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94233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06] Контроль поведения страницы для авторизации/регистрации при обновлении страницы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09016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07] Проверка работы кнопки соглашения/отказа от актуальных предложений в соответствии с правилами рассылок в форме для авторизации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716962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08] Проверка возможности вставить данные из буфера обмена в поле для ввода номера телефона или </a:t>
                      </a:r>
                      <a:r>
                        <a:rPr lang="ru-RU" sz="11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эл.почты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формы для авторизации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7524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09] Контроль первой авторизации пользователя через «</a:t>
                      </a:r>
                      <a:r>
                        <a:rPr lang="ru-RU" sz="11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Вконтакте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 на новом устройстве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980908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10] Проверка первой авторизации пользователя через «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Facebook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 на новом устройстве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510197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11] Проверка первой авторизации пользователя через «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Google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 на новом устройстве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341311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12] Контроль первой авторизации пользователя через «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Twitter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 на новом устройстве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540684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13] Проверка первой авторизации пользователя через «</a:t>
                      </a:r>
                      <a:r>
                        <a:rPr lang="ru-RU" sz="11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Сбер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»на новом устройстве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510881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43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8917-78E2-4B2A-9372-6C922ABC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негативных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авторизации</a:t>
            </a:r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A6A8FF78-6FE3-4BC6-A4D0-0096DF297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6867776"/>
              </p:ext>
            </p:extLst>
          </p:nvPr>
        </p:nvGraphicFramePr>
        <p:xfrm>
          <a:off x="768000" y="1803767"/>
          <a:ext cx="10656000" cy="48463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65600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14] Проверка возможности авторизации при регистрации с ранее использованным номером телефона для регистрации</a:t>
                      </a:r>
                      <a:endParaRPr lang="ru-RU" sz="105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15] Авторизация 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некорректным адресом </a:t>
                      </a:r>
                      <a:r>
                        <a:rPr lang="ru-RU" sz="16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эл.почты</a:t>
                      </a:r>
                      <a:endParaRPr lang="ru-RU" sz="16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16] Авторизация с некорректным номером телефона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17] Авторизация с пустым значением в поле «Электронная почта или телефон»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0180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18] Авторизация по номеру телефона для несуществующей учетной записи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94233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19] Авторизация по номеру телефона без кода страны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09016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20] Авторизация с российским номером телефона с лишним символом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716962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21] Авторизация с данными, включающие пробелы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7524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22] Контроль поведения формы при авторизации при вводе большого количества символов в поле для телефона и эл. почты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980908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95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8917-78E2-4B2A-9372-6C922ABC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позитивных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регистрации</a:t>
            </a:r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A6A8FF78-6FE3-4BC6-A4D0-0096DF297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6040312"/>
              </p:ext>
            </p:extLst>
          </p:nvPr>
        </p:nvGraphicFramePr>
        <p:xfrm>
          <a:off x="1039528" y="1623695"/>
          <a:ext cx="10656000" cy="50977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65600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23] Регистрация нового пользователя по валидному адресу электронной почты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24] Регистрация нового пользователя по валидному номеру телефона</a:t>
                      </a:r>
                    </a:p>
                    <a:p>
                      <a:endParaRPr lang="ru-RU" sz="12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[FUNC25] Контроль доступности для ввода поля для ввода </a:t>
                      </a:r>
                      <a:r>
                        <a:rPr lang="ru-RU" sz="125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эл.почты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или телефона в форме для регистрации</a:t>
                      </a:r>
                    </a:p>
                    <a:p>
                      <a:endParaRPr lang="ru-RU" sz="12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26] Проверка возможности вставить данные из буфера обмена в поле для номера телефона или </a:t>
                      </a:r>
                      <a:r>
                        <a:rPr lang="ru-RU" sz="125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эл.почты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формы для регистрации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0180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27] Регистрация нового пользователя через </a:t>
                      </a:r>
                      <a:r>
                        <a:rPr lang="ru-RU" sz="125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соц.сеть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«</a:t>
                      </a:r>
                      <a:r>
                        <a:rPr lang="ru-RU" sz="125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Вконтакте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</a:t>
                      </a:r>
                    </a:p>
                    <a:p>
                      <a:endParaRPr lang="ru-RU" sz="12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94233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28] Регистрация нового пользователя через </a:t>
                      </a:r>
                      <a:r>
                        <a:rPr lang="ru-RU" sz="125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соц.сеть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«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Facebook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</a:t>
                      </a:r>
                    </a:p>
                    <a:p>
                      <a:endParaRPr lang="ru-RU" sz="12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09016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29] Регистрация нового пользователя через «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Google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716962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30] Регистрация нового пользователя через «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Twitter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</a:t>
                      </a:r>
                    </a:p>
                    <a:p>
                      <a:endParaRPr lang="ru-RU" sz="12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7524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31] Регистрация нового пользователя через «</a:t>
                      </a:r>
                      <a:r>
                        <a:rPr lang="ru-RU" sz="125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Сбер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</a:t>
                      </a:r>
                    </a:p>
                    <a:p>
                      <a:endParaRPr lang="ru-RU" sz="12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980908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32] Контроль возможности закрытия формы регистрации кнопкой «Закрыть»</a:t>
                      </a:r>
                    </a:p>
                    <a:p>
                      <a:endParaRPr lang="ru-RU" sz="12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510197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33] Проверка работы кнопки соглашения/отказа от актуальных предложений в соответствии с правилами рассылок в форме для регистрации</a:t>
                      </a:r>
                    </a:p>
                    <a:p>
                      <a:endParaRPr lang="ru-RU" sz="12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341311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34] Контроль работоспособности гиперссылки отправки кода из смс(«Отправить новый») при пропуске времени для ввода кода при регистрации пользователя по номеру телефона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540684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42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5939</TotalTime>
  <Words>7146</Words>
  <Application>Microsoft Office PowerPoint</Application>
  <PresentationFormat>Широкоэкранный</PresentationFormat>
  <Paragraphs>980</Paragraphs>
  <Slides>48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SB Sans Display Semibold</vt:lpstr>
      <vt:lpstr>Symbol</vt:lpstr>
      <vt:lpstr>Times New Roman</vt:lpstr>
      <vt:lpstr>Тема Office</vt:lpstr>
      <vt:lpstr>Курсовая работа  «UI- и API- тестирование» 2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План проекта</vt:lpstr>
      <vt:lpstr>UI. Список позитивных тест кейсов Функциональное тестирование Форма авторизации</vt:lpstr>
      <vt:lpstr>UI. Список негативных тест кейсов Функциональное тестирование Форма авторизации</vt:lpstr>
      <vt:lpstr>UI. Список позитивных тест кейсов Функциональное тестирование Форма регистрации</vt:lpstr>
      <vt:lpstr>UI. Список негативных тест кейсов Функциональное тестирование Форма регистрации</vt:lpstr>
      <vt:lpstr>UI. Список позитивных и негативных тест кейсов Тестирование безопасности</vt:lpstr>
      <vt:lpstr>UI. Список позитивных тест кейсов Тестирование удобства использования</vt:lpstr>
      <vt:lpstr>UI. Список негативных тест кейсов Тестирование локализации и интернационализации</vt:lpstr>
      <vt:lpstr>Наиболее важные тест кейсы. UI тестирование</vt:lpstr>
      <vt:lpstr>Наиболее важные тест кейсы. UI тестирование</vt:lpstr>
      <vt:lpstr>Наиболее важные тест кейсы. UI тестирование</vt:lpstr>
      <vt:lpstr>Наиболее важные тест кейсы. UI тестирование</vt:lpstr>
      <vt:lpstr>Наиболее важные тест кейсы. UI тестирование</vt:lpstr>
      <vt:lpstr>Баг-репорты. UI тестирование</vt:lpstr>
      <vt:lpstr>Баг-репорты. UI тестирование</vt:lpstr>
      <vt:lpstr>Баг-репорты. UI тестирование</vt:lpstr>
      <vt:lpstr>Баг-репорты. UI тестирование</vt:lpstr>
      <vt:lpstr>Баг-репорты. UI тестирование</vt:lpstr>
      <vt:lpstr>API. Список тест кейсов Тип запроса Get</vt:lpstr>
      <vt:lpstr>API. Список тест кейсов Тип запроса Post</vt:lpstr>
      <vt:lpstr>API. Список тест кейсов Тип запроса Delete</vt:lpstr>
      <vt:lpstr>Наиболее важные тест кейсы. API тестирование</vt:lpstr>
      <vt:lpstr>Наиболее важные тест кейсы. API тестирование</vt:lpstr>
      <vt:lpstr>Наиболее важные тест кейсы. API тестирование</vt:lpstr>
      <vt:lpstr>Наиболее важные тест кейсы. API тестирование</vt:lpstr>
      <vt:lpstr>Наиболее важные тест кейсы.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Пример позитивного ТК. Postman</vt:lpstr>
      <vt:lpstr>Пример негативного ТК. Postman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 Obstinate</dc:creator>
  <cp:lastModifiedBy>olga utkina</cp:lastModifiedBy>
  <cp:revision>14</cp:revision>
  <dcterms:created xsi:type="dcterms:W3CDTF">2021-05-01T11:33:15Z</dcterms:created>
  <dcterms:modified xsi:type="dcterms:W3CDTF">2022-01-12T18:41:13Z</dcterms:modified>
</cp:coreProperties>
</file>