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ssarabovaos/bessarabovao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9CFAE-B96F-4C53-8284-F1A5494C9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76" y="2247182"/>
            <a:ext cx="2366124" cy="16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CB7F7D-24EF-4C8D-9700-A91A6B90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45" y="3599916"/>
            <a:ext cx="2130755" cy="1088261"/>
          </a:xfrm>
          <a:prstGeom prst="rect">
            <a:avLst/>
          </a:prstGeom>
        </p:spPr>
      </p:pic>
      <p:pic>
        <p:nvPicPr>
          <p:cNvPr id="10" name="Рисунок 9">
            <a:hlinkClick r:id="rId3"/>
            <a:extLst>
              <a:ext uri="{FF2B5EF4-FFF2-40B4-BE49-F238E27FC236}">
                <a16:creationId xmlns:a16="http://schemas.microsoft.com/office/drawing/2014/main" id="{7A975574-2344-403C-B299-61485BCC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92" y="4896318"/>
            <a:ext cx="1530706" cy="13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7136</Words>
  <Application>Microsoft Office PowerPoint</Application>
  <PresentationFormat>Широкоэкранный</PresentationFormat>
  <Paragraphs>978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12</cp:revision>
  <dcterms:created xsi:type="dcterms:W3CDTF">2021-05-01T11:33:15Z</dcterms:created>
  <dcterms:modified xsi:type="dcterms:W3CDTF">2021-12-26T11:25:10Z</dcterms:modified>
</cp:coreProperties>
</file>